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4"/>
  </p:sldMasterIdLst>
  <p:notesMasterIdLst>
    <p:notesMasterId r:id="rId15"/>
  </p:notesMasterIdLst>
  <p:sldIdLst>
    <p:sldId id="256" r:id="rId5"/>
    <p:sldId id="257" r:id="rId6"/>
    <p:sldId id="258" r:id="rId7"/>
    <p:sldId id="259" r:id="rId8"/>
    <p:sldId id="260" r:id="rId9"/>
    <p:sldId id="261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598D"/>
    <a:srgbClr val="646C92"/>
    <a:srgbClr val="5A6B76"/>
    <a:srgbClr val="5A6E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95DF63-8CBE-4387-B6C1-949A632B0F5C}" v="902" dt="2024-01-21T22:05:59.9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934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ng, Freddie" userId="b798d50c-66fc-4267-bd6a-a8b871fd3bd7" providerId="ADAL" clId="{BB95DF63-8CBE-4387-B6C1-949A632B0F5C}"/>
    <pc:docChg chg="undo custSel addSld delSld modSld sldOrd">
      <pc:chgData name="Yang, Freddie" userId="b798d50c-66fc-4267-bd6a-a8b871fd3bd7" providerId="ADAL" clId="{BB95DF63-8CBE-4387-B6C1-949A632B0F5C}" dt="2024-01-21T22:05:59.961" v="4969" actId="20577"/>
      <pc:docMkLst>
        <pc:docMk/>
      </pc:docMkLst>
      <pc:sldChg chg="addSp delSp modSp mod setBg addAnim delAnim delDesignElem">
        <pc:chgData name="Yang, Freddie" userId="b798d50c-66fc-4267-bd6a-a8b871fd3bd7" providerId="ADAL" clId="{BB95DF63-8CBE-4387-B6C1-949A632B0F5C}" dt="2024-01-21T20:40:27.420" v="110" actId="26606"/>
        <pc:sldMkLst>
          <pc:docMk/>
          <pc:sldMk cId="2259308896" sldId="256"/>
        </pc:sldMkLst>
        <pc:spChg chg="mod">
          <ac:chgData name="Yang, Freddie" userId="b798d50c-66fc-4267-bd6a-a8b871fd3bd7" providerId="ADAL" clId="{BB95DF63-8CBE-4387-B6C1-949A632B0F5C}" dt="2024-01-21T20:40:27.420" v="110" actId="26606"/>
          <ac:spMkLst>
            <pc:docMk/>
            <pc:sldMk cId="2259308896" sldId="256"/>
            <ac:spMk id="2" creationId="{51DF3D98-3C30-4CFC-8643-C81E829C8C25}"/>
          </ac:spMkLst>
        </pc:spChg>
        <pc:spChg chg="mod">
          <ac:chgData name="Yang, Freddie" userId="b798d50c-66fc-4267-bd6a-a8b871fd3bd7" providerId="ADAL" clId="{BB95DF63-8CBE-4387-B6C1-949A632B0F5C}" dt="2024-01-21T20:40:27.420" v="110" actId="26606"/>
          <ac:spMkLst>
            <pc:docMk/>
            <pc:sldMk cId="2259308896" sldId="256"/>
            <ac:spMk id="3" creationId="{A068D447-28D3-4F5F-B2DC-FD67E9015868}"/>
          </ac:spMkLst>
        </pc:spChg>
        <pc:spChg chg="add del">
          <ac:chgData name="Yang, Freddie" userId="b798d50c-66fc-4267-bd6a-a8b871fd3bd7" providerId="ADAL" clId="{BB95DF63-8CBE-4387-B6C1-949A632B0F5C}" dt="2024-01-21T20:38:50.334" v="26" actId="26606"/>
          <ac:spMkLst>
            <pc:docMk/>
            <pc:sldMk cId="2259308896" sldId="256"/>
            <ac:spMk id="9" creationId="{9B7AD9F6-8CE7-4299-8FC6-328F4DCD3FF9}"/>
          </ac:spMkLst>
        </pc:spChg>
        <pc:spChg chg="add del">
          <ac:chgData name="Yang, Freddie" userId="b798d50c-66fc-4267-bd6a-a8b871fd3bd7" providerId="ADAL" clId="{BB95DF63-8CBE-4387-B6C1-949A632B0F5C}" dt="2024-01-21T20:38:50.334" v="26" actId="26606"/>
          <ac:spMkLst>
            <pc:docMk/>
            <pc:sldMk cId="2259308896" sldId="256"/>
            <ac:spMk id="11" creationId="{F49775AF-8896-43EE-92C6-83497D6DC56F}"/>
          </ac:spMkLst>
        </pc:spChg>
        <pc:spChg chg="add del">
          <ac:chgData name="Yang, Freddie" userId="b798d50c-66fc-4267-bd6a-a8b871fd3bd7" providerId="ADAL" clId="{BB95DF63-8CBE-4387-B6C1-949A632B0F5C}" dt="2024-01-21T20:39:29.526" v="34"/>
          <ac:spMkLst>
            <pc:docMk/>
            <pc:sldMk cId="2259308896" sldId="256"/>
            <ac:spMk id="13" creationId="{AF2F604E-43BE-4DC3-B983-E071523364F8}"/>
          </ac:spMkLst>
        </pc:spChg>
        <pc:spChg chg="add del">
          <ac:chgData name="Yang, Freddie" userId="b798d50c-66fc-4267-bd6a-a8b871fd3bd7" providerId="ADAL" clId="{BB95DF63-8CBE-4387-B6C1-949A632B0F5C}" dt="2024-01-21T20:39:29.526" v="34"/>
          <ac:spMkLst>
            <pc:docMk/>
            <pc:sldMk cId="2259308896" sldId="256"/>
            <ac:spMk id="14" creationId="{0671A8AE-40A1-4631-A6B8-581AFF065482}"/>
          </ac:spMkLst>
        </pc:spChg>
        <pc:spChg chg="add del">
          <ac:chgData name="Yang, Freddie" userId="b798d50c-66fc-4267-bd6a-a8b871fd3bd7" providerId="ADAL" clId="{BB95DF63-8CBE-4387-B6C1-949A632B0F5C}" dt="2024-01-21T20:39:29.526" v="34"/>
          <ac:spMkLst>
            <pc:docMk/>
            <pc:sldMk cId="2259308896" sldId="256"/>
            <ac:spMk id="15" creationId="{08C9B587-E65E-4B52-B37C-ABEBB6E87928}"/>
          </ac:spMkLst>
        </pc:spChg>
        <pc:spChg chg="add del">
          <ac:chgData name="Yang, Freddie" userId="b798d50c-66fc-4267-bd6a-a8b871fd3bd7" providerId="ADAL" clId="{BB95DF63-8CBE-4387-B6C1-949A632B0F5C}" dt="2024-01-21T20:39:29.526" v="34"/>
          <ac:spMkLst>
            <pc:docMk/>
            <pc:sldMk cId="2259308896" sldId="256"/>
            <ac:spMk id="17" creationId="{AB58EF07-17C2-48CF-ABB0-EEF1F17CB8F0}"/>
          </ac:spMkLst>
        </pc:spChg>
        <pc:spChg chg="add">
          <ac:chgData name="Yang, Freddie" userId="b798d50c-66fc-4267-bd6a-a8b871fd3bd7" providerId="ADAL" clId="{BB95DF63-8CBE-4387-B6C1-949A632B0F5C}" dt="2024-01-21T20:40:27.420" v="110" actId="26606"/>
          <ac:spMkLst>
            <pc:docMk/>
            <pc:sldMk cId="2259308896" sldId="256"/>
            <ac:spMk id="33" creationId="{3559A5F2-8BE0-4998-A1E4-1B145465A981}"/>
          </ac:spMkLst>
        </pc:spChg>
        <pc:spChg chg="add">
          <ac:chgData name="Yang, Freddie" userId="b798d50c-66fc-4267-bd6a-a8b871fd3bd7" providerId="ADAL" clId="{BB95DF63-8CBE-4387-B6C1-949A632B0F5C}" dt="2024-01-21T20:40:27.420" v="110" actId="26606"/>
          <ac:spMkLst>
            <pc:docMk/>
            <pc:sldMk cId="2259308896" sldId="256"/>
            <ac:spMk id="35" creationId="{3A6596D4-D53C-424F-9F16-CC8686C079E0}"/>
          </ac:spMkLst>
        </pc:spChg>
        <pc:spChg chg="add">
          <ac:chgData name="Yang, Freddie" userId="b798d50c-66fc-4267-bd6a-a8b871fd3bd7" providerId="ADAL" clId="{BB95DF63-8CBE-4387-B6C1-949A632B0F5C}" dt="2024-01-21T20:40:27.420" v="110" actId="26606"/>
          <ac:spMkLst>
            <pc:docMk/>
            <pc:sldMk cId="2259308896" sldId="256"/>
            <ac:spMk id="41" creationId="{9772CABD-4211-42AA-B349-D4002E52F1EF}"/>
          </ac:spMkLst>
        </pc:spChg>
        <pc:spChg chg="add">
          <ac:chgData name="Yang, Freddie" userId="b798d50c-66fc-4267-bd6a-a8b871fd3bd7" providerId="ADAL" clId="{BB95DF63-8CBE-4387-B6C1-949A632B0F5C}" dt="2024-01-21T20:40:27.420" v="110" actId="26606"/>
          <ac:spMkLst>
            <pc:docMk/>
            <pc:sldMk cId="2259308896" sldId="256"/>
            <ac:spMk id="43" creationId="{BBD91630-4DBA-4294-8016-FEB5C3B0CED1}"/>
          </ac:spMkLst>
        </pc:spChg>
        <pc:spChg chg="add">
          <ac:chgData name="Yang, Freddie" userId="b798d50c-66fc-4267-bd6a-a8b871fd3bd7" providerId="ADAL" clId="{BB95DF63-8CBE-4387-B6C1-949A632B0F5C}" dt="2024-01-21T20:40:27.420" v="110" actId="26606"/>
          <ac:spMkLst>
            <pc:docMk/>
            <pc:sldMk cId="2259308896" sldId="256"/>
            <ac:spMk id="45" creationId="{E67D1587-504D-41BC-9D48-B61257BFBCF0}"/>
          </ac:spMkLst>
        </pc:spChg>
        <pc:spChg chg="add">
          <ac:chgData name="Yang, Freddie" userId="b798d50c-66fc-4267-bd6a-a8b871fd3bd7" providerId="ADAL" clId="{BB95DF63-8CBE-4387-B6C1-949A632B0F5C}" dt="2024-01-21T20:40:27.420" v="110" actId="26606"/>
          <ac:spMkLst>
            <pc:docMk/>
            <pc:sldMk cId="2259308896" sldId="256"/>
            <ac:spMk id="47" creationId="{8765DD1A-F044-4DE7-8A9B-7C30DC85A4AF}"/>
          </ac:spMkLst>
        </pc:spChg>
        <pc:spChg chg="add">
          <ac:chgData name="Yang, Freddie" userId="b798d50c-66fc-4267-bd6a-a8b871fd3bd7" providerId="ADAL" clId="{BB95DF63-8CBE-4387-B6C1-949A632B0F5C}" dt="2024-01-21T20:40:27.420" v="110" actId="26606"/>
          <ac:spMkLst>
            <pc:docMk/>
            <pc:sldMk cId="2259308896" sldId="256"/>
            <ac:spMk id="49" creationId="{2FE2170D-72D6-48A8-8E9A-BFF3BF03D032}"/>
          </ac:spMkLst>
        </pc:spChg>
        <pc:spChg chg="add">
          <ac:chgData name="Yang, Freddie" userId="b798d50c-66fc-4267-bd6a-a8b871fd3bd7" providerId="ADAL" clId="{BB95DF63-8CBE-4387-B6C1-949A632B0F5C}" dt="2024-01-21T20:40:27.420" v="110" actId="26606"/>
          <ac:spMkLst>
            <pc:docMk/>
            <pc:sldMk cId="2259308896" sldId="256"/>
            <ac:spMk id="51" creationId="{01D19436-094D-463D-AFEA-870FDBD03797}"/>
          </ac:spMkLst>
        </pc:spChg>
        <pc:spChg chg="add">
          <ac:chgData name="Yang, Freddie" userId="b798d50c-66fc-4267-bd6a-a8b871fd3bd7" providerId="ADAL" clId="{BB95DF63-8CBE-4387-B6C1-949A632B0F5C}" dt="2024-01-21T20:40:27.420" v="110" actId="26606"/>
          <ac:spMkLst>
            <pc:docMk/>
            <pc:sldMk cId="2259308896" sldId="256"/>
            <ac:spMk id="53" creationId="{9A2DE6E0-967C-4C58-8558-EC08F1138BD1}"/>
          </ac:spMkLst>
        </pc:spChg>
        <pc:grpChg chg="add">
          <ac:chgData name="Yang, Freddie" userId="b798d50c-66fc-4267-bd6a-a8b871fd3bd7" providerId="ADAL" clId="{BB95DF63-8CBE-4387-B6C1-949A632B0F5C}" dt="2024-01-21T20:40:27.420" v="110" actId="26606"/>
          <ac:grpSpMkLst>
            <pc:docMk/>
            <pc:sldMk cId="2259308896" sldId="256"/>
            <ac:grpSpMk id="21" creationId="{88C9B83F-64CD-41C1-925F-A08801FFD0BD}"/>
          </ac:grpSpMkLst>
        </pc:grpChg>
        <pc:picChg chg="add del">
          <ac:chgData name="Yang, Freddie" userId="b798d50c-66fc-4267-bd6a-a8b871fd3bd7" providerId="ADAL" clId="{BB95DF63-8CBE-4387-B6C1-949A632B0F5C}" dt="2024-01-21T20:38:50.334" v="26" actId="26606"/>
          <ac:picMkLst>
            <pc:docMk/>
            <pc:sldMk cId="2259308896" sldId="256"/>
            <ac:picMk id="5" creationId="{A2D26DD9-035B-D27E-38EB-B847682CAECD}"/>
          </ac:picMkLst>
        </pc:picChg>
        <pc:picChg chg="add mod">
          <ac:chgData name="Yang, Freddie" userId="b798d50c-66fc-4267-bd6a-a8b871fd3bd7" providerId="ADAL" clId="{BB95DF63-8CBE-4387-B6C1-949A632B0F5C}" dt="2024-01-21T20:40:27.420" v="110" actId="26606"/>
          <ac:picMkLst>
            <pc:docMk/>
            <pc:sldMk cId="2259308896" sldId="256"/>
            <ac:picMk id="16" creationId="{E4699A88-4C31-AD1D-E70B-D1366DFD5734}"/>
          </ac:picMkLst>
        </pc:picChg>
        <pc:cxnChg chg="add">
          <ac:chgData name="Yang, Freddie" userId="b798d50c-66fc-4267-bd6a-a8b871fd3bd7" providerId="ADAL" clId="{BB95DF63-8CBE-4387-B6C1-949A632B0F5C}" dt="2024-01-21T20:40:27.420" v="110" actId="26606"/>
          <ac:cxnSpMkLst>
            <pc:docMk/>
            <pc:sldMk cId="2259308896" sldId="256"/>
            <ac:cxnSpMk id="37" creationId="{81BB890B-70D4-42FE-A599-6AEF1A42D972}"/>
          </ac:cxnSpMkLst>
        </pc:cxnChg>
        <pc:cxnChg chg="add">
          <ac:chgData name="Yang, Freddie" userId="b798d50c-66fc-4267-bd6a-a8b871fd3bd7" providerId="ADAL" clId="{BB95DF63-8CBE-4387-B6C1-949A632B0F5C}" dt="2024-01-21T20:40:27.420" v="110" actId="26606"/>
          <ac:cxnSpMkLst>
            <pc:docMk/>
            <pc:sldMk cId="2259308896" sldId="256"/>
            <ac:cxnSpMk id="39" creationId="{3842D646-B58C-43C8-8152-01BC782B725D}"/>
          </ac:cxnSpMkLst>
        </pc:cxnChg>
      </pc:sldChg>
      <pc:sldChg chg="addSp modSp new mod setBg setClrOvrMap">
        <pc:chgData name="Yang, Freddie" userId="b798d50c-66fc-4267-bd6a-a8b871fd3bd7" providerId="ADAL" clId="{BB95DF63-8CBE-4387-B6C1-949A632B0F5C}" dt="2024-01-21T22:00:27.698" v="4793" actId="20577"/>
        <pc:sldMkLst>
          <pc:docMk/>
          <pc:sldMk cId="138328481" sldId="257"/>
        </pc:sldMkLst>
        <pc:spChg chg="mod">
          <ac:chgData name="Yang, Freddie" userId="b798d50c-66fc-4267-bd6a-a8b871fd3bd7" providerId="ADAL" clId="{BB95DF63-8CBE-4387-B6C1-949A632B0F5C}" dt="2024-01-21T20:42:51.294" v="338" actId="26606"/>
          <ac:spMkLst>
            <pc:docMk/>
            <pc:sldMk cId="138328481" sldId="257"/>
            <ac:spMk id="2" creationId="{ECAB4D4E-7467-AFED-33F2-99493B404932}"/>
          </ac:spMkLst>
        </pc:spChg>
        <pc:spChg chg="mod">
          <ac:chgData name="Yang, Freddie" userId="b798d50c-66fc-4267-bd6a-a8b871fd3bd7" providerId="ADAL" clId="{BB95DF63-8CBE-4387-B6C1-949A632B0F5C}" dt="2024-01-21T22:00:27.698" v="4793" actId="20577"/>
          <ac:spMkLst>
            <pc:docMk/>
            <pc:sldMk cId="138328481" sldId="257"/>
            <ac:spMk id="3" creationId="{F44336A1-DCDB-DB7F-CD92-0F96860F8FFE}"/>
          </ac:spMkLst>
        </pc:spChg>
        <pc:spChg chg="add">
          <ac:chgData name="Yang, Freddie" userId="b798d50c-66fc-4267-bd6a-a8b871fd3bd7" providerId="ADAL" clId="{BB95DF63-8CBE-4387-B6C1-949A632B0F5C}" dt="2024-01-21T20:42:51.294" v="338" actId="26606"/>
          <ac:spMkLst>
            <pc:docMk/>
            <pc:sldMk cId="138328481" sldId="257"/>
            <ac:spMk id="20" creationId="{86C16C40-7C29-4ACC-B851-7E08E459B596}"/>
          </ac:spMkLst>
        </pc:spChg>
        <pc:grpChg chg="add">
          <ac:chgData name="Yang, Freddie" userId="b798d50c-66fc-4267-bd6a-a8b871fd3bd7" providerId="ADAL" clId="{BB95DF63-8CBE-4387-B6C1-949A632B0F5C}" dt="2024-01-21T20:42:51.294" v="338" actId="26606"/>
          <ac:grpSpMkLst>
            <pc:docMk/>
            <pc:sldMk cId="138328481" sldId="257"/>
            <ac:grpSpMk id="8" creationId="{09EA7EA7-74F5-4EE2-8E3D-1A10308259D7}"/>
          </ac:grpSpMkLst>
        </pc:grpChg>
        <pc:grpChg chg="add">
          <ac:chgData name="Yang, Freddie" userId="b798d50c-66fc-4267-bd6a-a8b871fd3bd7" providerId="ADAL" clId="{BB95DF63-8CBE-4387-B6C1-949A632B0F5C}" dt="2024-01-21T20:42:51.294" v="338" actId="26606"/>
          <ac:grpSpMkLst>
            <pc:docMk/>
            <pc:sldMk cId="138328481" sldId="257"/>
            <ac:grpSpMk id="22" creationId="{CDD733AE-DD5E-4C77-8BCD-72BF12A06BB1}"/>
          </ac:grpSpMkLst>
        </pc:grpChg>
      </pc:sldChg>
      <pc:sldChg chg="addSp delSp modSp del mod setClrOvrMap">
        <pc:chgData name="Yang, Freddie" userId="b798d50c-66fc-4267-bd6a-a8b871fd3bd7" providerId="ADAL" clId="{BB95DF63-8CBE-4387-B6C1-949A632B0F5C}" dt="2024-01-21T20:40:33.694" v="111" actId="47"/>
        <pc:sldMkLst>
          <pc:docMk/>
          <pc:sldMk cId="1325608595" sldId="257"/>
        </pc:sldMkLst>
        <pc:spChg chg="mod">
          <ac:chgData name="Yang, Freddie" userId="b798d50c-66fc-4267-bd6a-a8b871fd3bd7" providerId="ADAL" clId="{BB95DF63-8CBE-4387-B6C1-949A632B0F5C}" dt="2024-01-21T20:39:32.430" v="36" actId="26606"/>
          <ac:spMkLst>
            <pc:docMk/>
            <pc:sldMk cId="1325608595" sldId="257"/>
            <ac:spMk id="2" creationId="{912DF434-28DB-4621-A497-D62C41CE0419}"/>
          </ac:spMkLst>
        </pc:spChg>
        <pc:spChg chg="mod">
          <ac:chgData name="Yang, Freddie" userId="b798d50c-66fc-4267-bd6a-a8b871fd3bd7" providerId="ADAL" clId="{BB95DF63-8CBE-4387-B6C1-949A632B0F5C}" dt="2024-01-21T20:40:00.755" v="109" actId="20577"/>
          <ac:spMkLst>
            <pc:docMk/>
            <pc:sldMk cId="1325608595" sldId="257"/>
            <ac:spMk id="3" creationId="{22788C46-D0BC-4307-AE55-7601A139E7CB}"/>
          </ac:spMkLst>
        </pc:spChg>
        <pc:spChg chg="add del mod">
          <ac:chgData name="Yang, Freddie" userId="b798d50c-66fc-4267-bd6a-a8b871fd3bd7" providerId="ADAL" clId="{BB95DF63-8CBE-4387-B6C1-949A632B0F5C}" dt="2024-01-21T20:39:32.430" v="36" actId="26606"/>
          <ac:spMkLst>
            <pc:docMk/>
            <pc:sldMk cId="1325608595" sldId="257"/>
            <ac:spMk id="5" creationId="{DC63FC50-E5EB-6AD1-6A7E-4C68FA691F0D}"/>
          </ac:spMkLst>
        </pc:spChg>
        <pc:spChg chg="del mod">
          <ac:chgData name="Yang, Freddie" userId="b798d50c-66fc-4267-bd6a-a8b871fd3bd7" providerId="ADAL" clId="{BB95DF63-8CBE-4387-B6C1-949A632B0F5C}" dt="2024-01-21T20:39:47.373" v="62" actId="478"/>
          <ac:spMkLst>
            <pc:docMk/>
            <pc:sldMk cId="1325608595" sldId="257"/>
            <ac:spMk id="23" creationId="{255CA119-3AE4-4D6A-AB16-C0625CAA473C}"/>
          </ac:spMkLst>
        </pc:spChg>
        <pc:spChg chg="mod">
          <ac:chgData name="Yang, Freddie" userId="b798d50c-66fc-4267-bd6a-a8b871fd3bd7" providerId="ADAL" clId="{BB95DF63-8CBE-4387-B6C1-949A632B0F5C}" dt="2024-01-21T20:39:32.430" v="36" actId="26606"/>
          <ac:spMkLst>
            <pc:docMk/>
            <pc:sldMk cId="1325608595" sldId="257"/>
            <ac:spMk id="24" creationId="{09567CC5-9835-41E1-8AE6-6875430887AD}"/>
          </ac:spMkLst>
        </pc:spChg>
        <pc:spChg chg="add">
          <ac:chgData name="Yang, Freddie" userId="b798d50c-66fc-4267-bd6a-a8b871fd3bd7" providerId="ADAL" clId="{BB95DF63-8CBE-4387-B6C1-949A632B0F5C}" dt="2024-01-21T20:39:32.430" v="36" actId="26606"/>
          <ac:spMkLst>
            <pc:docMk/>
            <pc:sldMk cId="1325608595" sldId="257"/>
            <ac:spMk id="42" creationId="{3BCB5F6A-9EB0-40B0-9D13-3023E9A20508}"/>
          </ac:spMkLst>
        </pc:spChg>
        <pc:grpChg chg="add">
          <ac:chgData name="Yang, Freddie" userId="b798d50c-66fc-4267-bd6a-a8b871fd3bd7" providerId="ADAL" clId="{BB95DF63-8CBE-4387-B6C1-949A632B0F5C}" dt="2024-01-21T20:39:32.430" v="36" actId="26606"/>
          <ac:grpSpMkLst>
            <pc:docMk/>
            <pc:sldMk cId="1325608595" sldId="257"/>
            <ac:grpSpMk id="30" creationId="{10BE40E3-5550-4CDD-B4FD-387C33EBF157}"/>
          </ac:grpSpMkLst>
        </pc:grpChg>
        <pc:picChg chg="del mod">
          <ac:chgData name="Yang, Freddie" userId="b798d50c-66fc-4267-bd6a-a8b871fd3bd7" providerId="ADAL" clId="{BB95DF63-8CBE-4387-B6C1-949A632B0F5C}" dt="2024-01-21T20:39:08.930" v="32" actId="478"/>
          <ac:picMkLst>
            <pc:docMk/>
            <pc:sldMk cId="1325608595" sldId="257"/>
            <ac:picMk id="10" creationId="{BE113317-F75C-4F41-AA60-AB7B65AD93D7}"/>
          </ac:picMkLst>
        </pc:picChg>
        <pc:picChg chg="add">
          <ac:chgData name="Yang, Freddie" userId="b798d50c-66fc-4267-bd6a-a8b871fd3bd7" providerId="ADAL" clId="{BB95DF63-8CBE-4387-B6C1-949A632B0F5C}" dt="2024-01-21T20:39:32.430" v="36" actId="26606"/>
          <ac:picMkLst>
            <pc:docMk/>
            <pc:sldMk cId="1325608595" sldId="257"/>
            <ac:picMk id="26" creationId="{B8E6DBF8-D3A3-A638-DEF8-EAA0E671BD8A}"/>
          </ac:picMkLst>
        </pc:picChg>
      </pc:sldChg>
      <pc:sldChg chg="modSp del">
        <pc:chgData name="Yang, Freddie" userId="b798d50c-66fc-4267-bd6a-a8b871fd3bd7" providerId="ADAL" clId="{BB95DF63-8CBE-4387-B6C1-949A632B0F5C}" dt="2024-01-21T20:40:33.694" v="111" actId="47"/>
        <pc:sldMkLst>
          <pc:docMk/>
          <pc:sldMk cId="1639799154" sldId="258"/>
        </pc:sldMkLst>
        <pc:spChg chg="mod">
          <ac:chgData name="Yang, Freddie" userId="b798d50c-66fc-4267-bd6a-a8b871fd3bd7" providerId="ADAL" clId="{BB95DF63-8CBE-4387-B6C1-949A632B0F5C}" dt="2024-01-21T20:39:29.526" v="34"/>
          <ac:spMkLst>
            <pc:docMk/>
            <pc:sldMk cId="1639799154" sldId="258"/>
            <ac:spMk id="2" creationId="{8C543F67-9C70-4748-8C0C-3A7863422F99}"/>
          </ac:spMkLst>
        </pc:spChg>
        <pc:spChg chg="mod">
          <ac:chgData name="Yang, Freddie" userId="b798d50c-66fc-4267-bd6a-a8b871fd3bd7" providerId="ADAL" clId="{BB95DF63-8CBE-4387-B6C1-949A632B0F5C}" dt="2024-01-21T20:39:29.526" v="34"/>
          <ac:spMkLst>
            <pc:docMk/>
            <pc:sldMk cId="1639799154" sldId="258"/>
            <ac:spMk id="3" creationId="{95B371F2-DBA5-415A-82C8-651F587B857A}"/>
          </ac:spMkLst>
        </pc:spChg>
        <pc:spChg chg="mod">
          <ac:chgData name="Yang, Freddie" userId="b798d50c-66fc-4267-bd6a-a8b871fd3bd7" providerId="ADAL" clId="{BB95DF63-8CBE-4387-B6C1-949A632B0F5C}" dt="2024-01-21T20:39:29.526" v="34"/>
          <ac:spMkLst>
            <pc:docMk/>
            <pc:sldMk cId="1639799154" sldId="258"/>
            <ac:spMk id="103" creationId="{EE131F31-1D34-4CC9-8C56-BACFA6C86A48}"/>
          </ac:spMkLst>
        </pc:spChg>
        <pc:spChg chg="mod">
          <ac:chgData name="Yang, Freddie" userId="b798d50c-66fc-4267-bd6a-a8b871fd3bd7" providerId="ADAL" clId="{BB95DF63-8CBE-4387-B6C1-949A632B0F5C}" dt="2024-01-21T20:39:29.526" v="34"/>
          <ac:spMkLst>
            <pc:docMk/>
            <pc:sldMk cId="1639799154" sldId="258"/>
            <ac:spMk id="104" creationId="{BC4462F5-98AF-457A-94DC-C44EA835679D}"/>
          </ac:spMkLst>
        </pc:spChg>
      </pc:sldChg>
      <pc:sldChg chg="addSp delSp modSp add mod ord">
        <pc:chgData name="Yang, Freddie" userId="b798d50c-66fc-4267-bd6a-a8b871fd3bd7" providerId="ADAL" clId="{BB95DF63-8CBE-4387-B6C1-949A632B0F5C}" dt="2024-01-21T21:00:25.702" v="908" actId="20577"/>
        <pc:sldMkLst>
          <pc:docMk/>
          <pc:sldMk cId="2756002722" sldId="258"/>
        </pc:sldMkLst>
        <pc:spChg chg="mod">
          <ac:chgData name="Yang, Freddie" userId="b798d50c-66fc-4267-bd6a-a8b871fd3bd7" providerId="ADAL" clId="{BB95DF63-8CBE-4387-B6C1-949A632B0F5C}" dt="2024-01-21T20:50:05.099" v="503" actId="20577"/>
          <ac:spMkLst>
            <pc:docMk/>
            <pc:sldMk cId="2756002722" sldId="258"/>
            <ac:spMk id="2" creationId="{ECAB4D4E-7467-AFED-33F2-99493B404932}"/>
          </ac:spMkLst>
        </pc:spChg>
        <pc:spChg chg="mod">
          <ac:chgData name="Yang, Freddie" userId="b798d50c-66fc-4267-bd6a-a8b871fd3bd7" providerId="ADAL" clId="{BB95DF63-8CBE-4387-B6C1-949A632B0F5C}" dt="2024-01-21T21:00:25.702" v="908" actId="20577"/>
          <ac:spMkLst>
            <pc:docMk/>
            <pc:sldMk cId="2756002722" sldId="258"/>
            <ac:spMk id="3" creationId="{F44336A1-DCDB-DB7F-CD92-0F96860F8FFE}"/>
          </ac:spMkLst>
        </pc:spChg>
        <pc:picChg chg="add mod">
          <ac:chgData name="Yang, Freddie" userId="b798d50c-66fc-4267-bd6a-a8b871fd3bd7" providerId="ADAL" clId="{BB95DF63-8CBE-4387-B6C1-949A632B0F5C}" dt="2024-01-21T21:00:02.278" v="897" actId="1076"/>
          <ac:picMkLst>
            <pc:docMk/>
            <pc:sldMk cId="2756002722" sldId="258"/>
            <ac:picMk id="5" creationId="{DB898308-AEB2-047C-1E13-A452C3A8B422}"/>
          </ac:picMkLst>
        </pc:picChg>
        <pc:picChg chg="add del mod">
          <ac:chgData name="Yang, Freddie" userId="b798d50c-66fc-4267-bd6a-a8b871fd3bd7" providerId="ADAL" clId="{BB95DF63-8CBE-4387-B6C1-949A632B0F5C}" dt="2024-01-21T20:58:44.494" v="762" actId="478"/>
          <ac:picMkLst>
            <pc:docMk/>
            <pc:sldMk cId="2756002722" sldId="258"/>
            <ac:picMk id="7" creationId="{6B95DCB8-C786-4F0A-A549-B48CF48094AD}"/>
          </ac:picMkLst>
        </pc:picChg>
      </pc:sldChg>
      <pc:sldChg chg="new del">
        <pc:chgData name="Yang, Freddie" userId="b798d50c-66fc-4267-bd6a-a8b871fd3bd7" providerId="ADAL" clId="{BB95DF63-8CBE-4387-B6C1-949A632B0F5C}" dt="2024-01-21T20:44:33.660" v="352" actId="2696"/>
        <pc:sldMkLst>
          <pc:docMk/>
          <pc:sldMk cId="4036770361" sldId="258"/>
        </pc:sldMkLst>
      </pc:sldChg>
      <pc:sldChg chg="addSp delSp modSp add mod">
        <pc:chgData name="Yang, Freddie" userId="b798d50c-66fc-4267-bd6a-a8b871fd3bd7" providerId="ADAL" clId="{BB95DF63-8CBE-4387-B6C1-949A632B0F5C}" dt="2024-01-21T21:04:36.264" v="1189" actId="20577"/>
        <pc:sldMkLst>
          <pc:docMk/>
          <pc:sldMk cId="3640811628" sldId="259"/>
        </pc:sldMkLst>
        <pc:spChg chg="mod">
          <ac:chgData name="Yang, Freddie" userId="b798d50c-66fc-4267-bd6a-a8b871fd3bd7" providerId="ADAL" clId="{BB95DF63-8CBE-4387-B6C1-949A632B0F5C}" dt="2024-01-21T21:00:51.053" v="943" actId="20577"/>
          <ac:spMkLst>
            <pc:docMk/>
            <pc:sldMk cId="3640811628" sldId="259"/>
            <ac:spMk id="2" creationId="{ECAB4D4E-7467-AFED-33F2-99493B404932}"/>
          </ac:spMkLst>
        </pc:spChg>
        <pc:spChg chg="mod">
          <ac:chgData name="Yang, Freddie" userId="b798d50c-66fc-4267-bd6a-a8b871fd3bd7" providerId="ADAL" clId="{BB95DF63-8CBE-4387-B6C1-949A632B0F5C}" dt="2024-01-21T21:04:36.264" v="1189" actId="20577"/>
          <ac:spMkLst>
            <pc:docMk/>
            <pc:sldMk cId="3640811628" sldId="259"/>
            <ac:spMk id="3" creationId="{F44336A1-DCDB-DB7F-CD92-0F96860F8FFE}"/>
          </ac:spMkLst>
        </pc:spChg>
        <pc:graphicFrameChg chg="add del mod modGraphic">
          <ac:chgData name="Yang, Freddie" userId="b798d50c-66fc-4267-bd6a-a8b871fd3bd7" providerId="ADAL" clId="{BB95DF63-8CBE-4387-B6C1-949A632B0F5C}" dt="2024-01-21T21:01:55.181" v="995" actId="478"/>
          <ac:graphicFrameMkLst>
            <pc:docMk/>
            <pc:sldMk cId="3640811628" sldId="259"/>
            <ac:graphicFrameMk id="4" creationId="{F5EEC7D2-F68A-A964-D4F3-2886785BE12C}"/>
          </ac:graphicFrameMkLst>
        </pc:graphicFrameChg>
        <pc:graphicFrameChg chg="add mod">
          <ac:chgData name="Yang, Freddie" userId="b798d50c-66fc-4267-bd6a-a8b871fd3bd7" providerId="ADAL" clId="{BB95DF63-8CBE-4387-B6C1-949A632B0F5C}" dt="2024-01-21T21:01:59.627" v="997" actId="1076"/>
          <ac:graphicFrameMkLst>
            <pc:docMk/>
            <pc:sldMk cId="3640811628" sldId="259"/>
            <ac:graphicFrameMk id="6" creationId="{93EF90DF-E6A2-ECCF-58EA-8F3BBEF55DAC}"/>
          </ac:graphicFrameMkLst>
        </pc:graphicFrameChg>
        <pc:graphicFrameChg chg="add mod">
          <ac:chgData name="Yang, Freddie" userId="b798d50c-66fc-4267-bd6a-a8b871fd3bd7" providerId="ADAL" clId="{BB95DF63-8CBE-4387-B6C1-949A632B0F5C}" dt="2024-01-21T21:03:23.596" v="1092" actId="1076"/>
          <ac:graphicFrameMkLst>
            <pc:docMk/>
            <pc:sldMk cId="3640811628" sldId="259"/>
            <ac:graphicFrameMk id="21" creationId="{49CF32ED-BE79-F84B-AF26-7987D0E55685}"/>
          </ac:graphicFrameMkLst>
        </pc:graphicFrameChg>
        <pc:picChg chg="del">
          <ac:chgData name="Yang, Freddie" userId="b798d50c-66fc-4267-bd6a-a8b871fd3bd7" providerId="ADAL" clId="{BB95DF63-8CBE-4387-B6C1-949A632B0F5C}" dt="2024-01-21T21:02:10.957" v="998" actId="478"/>
          <ac:picMkLst>
            <pc:docMk/>
            <pc:sldMk cId="3640811628" sldId="259"/>
            <ac:picMk id="5" creationId="{DB898308-AEB2-047C-1E13-A452C3A8B422}"/>
          </ac:picMkLst>
        </pc:picChg>
        <pc:picChg chg="add mod">
          <ac:chgData name="Yang, Freddie" userId="b798d50c-66fc-4267-bd6a-a8b871fd3bd7" providerId="ADAL" clId="{BB95DF63-8CBE-4387-B6C1-949A632B0F5C}" dt="2024-01-21T21:04:29.514" v="1157" actId="1076"/>
          <ac:picMkLst>
            <pc:docMk/>
            <pc:sldMk cId="3640811628" sldId="259"/>
            <ac:picMk id="19" creationId="{C825452B-3E0B-FDCA-7432-A0D69DE4B721}"/>
          </ac:picMkLst>
        </pc:picChg>
      </pc:sldChg>
      <pc:sldChg chg="addSp delSp modSp add mod ord">
        <pc:chgData name="Yang, Freddie" userId="b798d50c-66fc-4267-bd6a-a8b871fd3bd7" providerId="ADAL" clId="{BB95DF63-8CBE-4387-B6C1-949A632B0F5C}" dt="2024-01-21T21:57:45.142" v="4752" actId="20577"/>
        <pc:sldMkLst>
          <pc:docMk/>
          <pc:sldMk cId="317353950" sldId="260"/>
        </pc:sldMkLst>
        <pc:spChg chg="mod">
          <ac:chgData name="Yang, Freddie" userId="b798d50c-66fc-4267-bd6a-a8b871fd3bd7" providerId="ADAL" clId="{BB95DF63-8CBE-4387-B6C1-949A632B0F5C}" dt="2024-01-21T21:05:52.014" v="1272" actId="20577"/>
          <ac:spMkLst>
            <pc:docMk/>
            <pc:sldMk cId="317353950" sldId="260"/>
            <ac:spMk id="2" creationId="{ECAB4D4E-7467-AFED-33F2-99493B404932}"/>
          </ac:spMkLst>
        </pc:spChg>
        <pc:spChg chg="mod">
          <ac:chgData name="Yang, Freddie" userId="b798d50c-66fc-4267-bd6a-a8b871fd3bd7" providerId="ADAL" clId="{BB95DF63-8CBE-4387-B6C1-949A632B0F5C}" dt="2024-01-21T21:57:45.142" v="4752" actId="20577"/>
          <ac:spMkLst>
            <pc:docMk/>
            <pc:sldMk cId="317353950" sldId="260"/>
            <ac:spMk id="3" creationId="{F44336A1-DCDB-DB7F-CD92-0F96860F8FFE}"/>
          </ac:spMkLst>
        </pc:spChg>
        <pc:picChg chg="del">
          <ac:chgData name="Yang, Freddie" userId="b798d50c-66fc-4267-bd6a-a8b871fd3bd7" providerId="ADAL" clId="{BB95DF63-8CBE-4387-B6C1-949A632B0F5C}" dt="2024-01-21T21:07:42.806" v="1422" actId="478"/>
          <ac:picMkLst>
            <pc:docMk/>
            <pc:sldMk cId="317353950" sldId="260"/>
            <ac:picMk id="5" creationId="{DB898308-AEB2-047C-1E13-A452C3A8B422}"/>
          </ac:picMkLst>
        </pc:picChg>
        <pc:picChg chg="add mod">
          <ac:chgData name="Yang, Freddie" userId="b798d50c-66fc-4267-bd6a-a8b871fd3bd7" providerId="ADAL" clId="{BB95DF63-8CBE-4387-B6C1-949A632B0F5C}" dt="2024-01-21T21:14:08.498" v="1944" actId="1076"/>
          <ac:picMkLst>
            <pc:docMk/>
            <pc:sldMk cId="317353950" sldId="260"/>
            <ac:picMk id="6" creationId="{556ABAEA-DA51-685F-60D9-D97BC5B22549}"/>
          </ac:picMkLst>
        </pc:picChg>
      </pc:sldChg>
      <pc:sldChg chg="modSp del">
        <pc:chgData name="Yang, Freddie" userId="b798d50c-66fc-4267-bd6a-a8b871fd3bd7" providerId="ADAL" clId="{BB95DF63-8CBE-4387-B6C1-949A632B0F5C}" dt="2024-01-21T20:40:33.694" v="111" actId="47"/>
        <pc:sldMkLst>
          <pc:docMk/>
          <pc:sldMk cId="4212917468" sldId="260"/>
        </pc:sldMkLst>
        <pc:spChg chg="mod">
          <ac:chgData name="Yang, Freddie" userId="b798d50c-66fc-4267-bd6a-a8b871fd3bd7" providerId="ADAL" clId="{BB95DF63-8CBE-4387-B6C1-949A632B0F5C}" dt="2024-01-21T20:39:29.526" v="34"/>
          <ac:spMkLst>
            <pc:docMk/>
            <pc:sldMk cId="4212917468" sldId="260"/>
            <ac:spMk id="2" creationId="{F96F75DE-8A44-4EC5-83C6-95BDDF10DFD9}"/>
          </ac:spMkLst>
        </pc:spChg>
        <pc:spChg chg="mod">
          <ac:chgData name="Yang, Freddie" userId="b798d50c-66fc-4267-bd6a-a8b871fd3bd7" providerId="ADAL" clId="{BB95DF63-8CBE-4387-B6C1-949A632B0F5C}" dt="2024-01-21T20:39:29.526" v="34"/>
          <ac:spMkLst>
            <pc:docMk/>
            <pc:sldMk cId="4212917468" sldId="260"/>
            <ac:spMk id="9" creationId="{87166719-88A6-4670-9BD6-1FF0760648C4}"/>
          </ac:spMkLst>
        </pc:spChg>
        <pc:spChg chg="mod">
          <ac:chgData name="Yang, Freddie" userId="b798d50c-66fc-4267-bd6a-a8b871fd3bd7" providerId="ADAL" clId="{BB95DF63-8CBE-4387-B6C1-949A632B0F5C}" dt="2024-01-21T20:39:29.526" v="34"/>
          <ac:spMkLst>
            <pc:docMk/>
            <pc:sldMk cId="4212917468" sldId="260"/>
            <ac:spMk id="10" creationId="{0679DDAB-7BC8-4DE8-97CF-665B6F7327CE}"/>
          </ac:spMkLst>
        </pc:spChg>
      </pc:sldChg>
      <pc:sldChg chg="addSp delSp modSp add mod ord">
        <pc:chgData name="Yang, Freddie" userId="b798d50c-66fc-4267-bd6a-a8b871fd3bd7" providerId="ADAL" clId="{BB95DF63-8CBE-4387-B6C1-949A632B0F5C}" dt="2024-01-21T21:24:21.962" v="2441" actId="20577"/>
        <pc:sldMkLst>
          <pc:docMk/>
          <pc:sldMk cId="137895994" sldId="261"/>
        </pc:sldMkLst>
        <pc:spChg chg="mod">
          <ac:chgData name="Yang, Freddie" userId="b798d50c-66fc-4267-bd6a-a8b871fd3bd7" providerId="ADAL" clId="{BB95DF63-8CBE-4387-B6C1-949A632B0F5C}" dt="2024-01-21T21:16:46.230" v="2078" actId="20577"/>
          <ac:spMkLst>
            <pc:docMk/>
            <pc:sldMk cId="137895994" sldId="261"/>
            <ac:spMk id="2" creationId="{ECAB4D4E-7467-AFED-33F2-99493B404932}"/>
          </ac:spMkLst>
        </pc:spChg>
        <pc:spChg chg="mod">
          <ac:chgData name="Yang, Freddie" userId="b798d50c-66fc-4267-bd6a-a8b871fd3bd7" providerId="ADAL" clId="{BB95DF63-8CBE-4387-B6C1-949A632B0F5C}" dt="2024-01-21T21:24:21.962" v="2441" actId="20577"/>
          <ac:spMkLst>
            <pc:docMk/>
            <pc:sldMk cId="137895994" sldId="261"/>
            <ac:spMk id="3" creationId="{F44336A1-DCDB-DB7F-CD92-0F96860F8FFE}"/>
          </ac:spMkLst>
        </pc:spChg>
        <pc:picChg chg="del">
          <ac:chgData name="Yang, Freddie" userId="b798d50c-66fc-4267-bd6a-a8b871fd3bd7" providerId="ADAL" clId="{BB95DF63-8CBE-4387-B6C1-949A632B0F5C}" dt="2024-01-21T21:17:38.258" v="2079" actId="478"/>
          <ac:picMkLst>
            <pc:docMk/>
            <pc:sldMk cId="137895994" sldId="261"/>
            <ac:picMk id="5" creationId="{DB898308-AEB2-047C-1E13-A452C3A8B422}"/>
          </ac:picMkLst>
        </pc:picChg>
        <pc:picChg chg="add mod">
          <ac:chgData name="Yang, Freddie" userId="b798d50c-66fc-4267-bd6a-a8b871fd3bd7" providerId="ADAL" clId="{BB95DF63-8CBE-4387-B6C1-949A632B0F5C}" dt="2024-01-21T21:21:56.881" v="2272" actId="1076"/>
          <ac:picMkLst>
            <pc:docMk/>
            <pc:sldMk cId="137895994" sldId="261"/>
            <ac:picMk id="6" creationId="{5D128C3B-9A75-FD02-F325-BED091F3936B}"/>
          </ac:picMkLst>
        </pc:picChg>
      </pc:sldChg>
      <pc:sldChg chg="modSp add del">
        <pc:chgData name="Yang, Freddie" userId="b798d50c-66fc-4267-bd6a-a8b871fd3bd7" providerId="ADAL" clId="{BB95DF63-8CBE-4387-B6C1-949A632B0F5C}" dt="2024-01-21T20:40:33.694" v="111" actId="47"/>
        <pc:sldMkLst>
          <pc:docMk/>
          <pc:sldMk cId="811730917" sldId="262"/>
        </pc:sldMkLst>
        <pc:spChg chg="mod">
          <ac:chgData name="Yang, Freddie" userId="b798d50c-66fc-4267-bd6a-a8b871fd3bd7" providerId="ADAL" clId="{BB95DF63-8CBE-4387-B6C1-949A632B0F5C}" dt="2024-01-21T20:39:29.526" v="34"/>
          <ac:spMkLst>
            <pc:docMk/>
            <pc:sldMk cId="811730917" sldId="262"/>
            <ac:spMk id="7" creationId="{B16E9532-6DC7-411D-A09F-8413A5B95FFE}"/>
          </ac:spMkLst>
        </pc:spChg>
        <pc:spChg chg="mod">
          <ac:chgData name="Yang, Freddie" userId="b798d50c-66fc-4267-bd6a-a8b871fd3bd7" providerId="ADAL" clId="{BB95DF63-8CBE-4387-B6C1-949A632B0F5C}" dt="2024-01-21T20:39:29.526" v="34"/>
          <ac:spMkLst>
            <pc:docMk/>
            <pc:sldMk cId="811730917" sldId="262"/>
            <ac:spMk id="8" creationId="{2C602EC3-0115-4FB6-BAA7-BCA17E611651}"/>
          </ac:spMkLst>
        </pc:spChg>
        <pc:picChg chg="mod">
          <ac:chgData name="Yang, Freddie" userId="b798d50c-66fc-4267-bd6a-a8b871fd3bd7" providerId="ADAL" clId="{BB95DF63-8CBE-4387-B6C1-949A632B0F5C}" dt="2024-01-21T20:39:29.526" v="34"/>
          <ac:picMkLst>
            <pc:docMk/>
            <pc:sldMk cId="811730917" sldId="262"/>
            <ac:picMk id="9" creationId="{3157C130-A151-49C9-841C-4727F37F3314}"/>
          </ac:picMkLst>
        </pc:picChg>
        <pc:picChg chg="mod">
          <ac:chgData name="Yang, Freddie" userId="b798d50c-66fc-4267-bd6a-a8b871fd3bd7" providerId="ADAL" clId="{BB95DF63-8CBE-4387-B6C1-949A632B0F5C}" dt="2024-01-21T20:39:29.526" v="34"/>
          <ac:picMkLst>
            <pc:docMk/>
            <pc:sldMk cId="811730917" sldId="262"/>
            <ac:picMk id="14" creationId="{5C0075ED-C567-4784-9E43-B86220CE1230}"/>
          </ac:picMkLst>
        </pc:picChg>
      </pc:sldChg>
      <pc:sldChg chg="delSp modSp add del mod">
        <pc:chgData name="Yang, Freddie" userId="b798d50c-66fc-4267-bd6a-a8b871fd3bd7" providerId="ADAL" clId="{BB95DF63-8CBE-4387-B6C1-949A632B0F5C}" dt="2024-01-21T21:31:52.505" v="2895" actId="47"/>
        <pc:sldMkLst>
          <pc:docMk/>
          <pc:sldMk cId="2305625182" sldId="262"/>
        </pc:sldMkLst>
        <pc:spChg chg="mod">
          <ac:chgData name="Yang, Freddie" userId="b798d50c-66fc-4267-bd6a-a8b871fd3bd7" providerId="ADAL" clId="{BB95DF63-8CBE-4387-B6C1-949A632B0F5C}" dt="2024-01-21T21:23:33.196" v="2410" actId="20577"/>
          <ac:spMkLst>
            <pc:docMk/>
            <pc:sldMk cId="2305625182" sldId="262"/>
            <ac:spMk id="2" creationId="{ECAB4D4E-7467-AFED-33F2-99493B404932}"/>
          </ac:spMkLst>
        </pc:spChg>
        <pc:spChg chg="mod">
          <ac:chgData name="Yang, Freddie" userId="b798d50c-66fc-4267-bd6a-a8b871fd3bd7" providerId="ADAL" clId="{BB95DF63-8CBE-4387-B6C1-949A632B0F5C}" dt="2024-01-21T21:30:13.399" v="2873" actId="20577"/>
          <ac:spMkLst>
            <pc:docMk/>
            <pc:sldMk cId="2305625182" sldId="262"/>
            <ac:spMk id="3" creationId="{F44336A1-DCDB-DB7F-CD92-0F96860F8FFE}"/>
          </ac:spMkLst>
        </pc:spChg>
        <pc:picChg chg="del">
          <ac:chgData name="Yang, Freddie" userId="b798d50c-66fc-4267-bd6a-a8b871fd3bd7" providerId="ADAL" clId="{BB95DF63-8CBE-4387-B6C1-949A632B0F5C}" dt="2024-01-21T21:23:23.001" v="2375" actId="478"/>
          <ac:picMkLst>
            <pc:docMk/>
            <pc:sldMk cId="2305625182" sldId="262"/>
            <ac:picMk id="6" creationId="{5D128C3B-9A75-FD02-F325-BED091F3936B}"/>
          </ac:picMkLst>
        </pc:picChg>
      </pc:sldChg>
      <pc:sldChg chg="modSp add mod">
        <pc:chgData name="Yang, Freddie" userId="b798d50c-66fc-4267-bd6a-a8b871fd3bd7" providerId="ADAL" clId="{BB95DF63-8CBE-4387-B6C1-949A632B0F5C}" dt="2024-01-21T21:57:55.751" v="4761" actId="20577"/>
        <pc:sldMkLst>
          <pc:docMk/>
          <pc:sldMk cId="2438343695" sldId="263"/>
        </pc:sldMkLst>
        <pc:spChg chg="mod">
          <ac:chgData name="Yang, Freddie" userId="b798d50c-66fc-4267-bd6a-a8b871fd3bd7" providerId="ADAL" clId="{BB95DF63-8CBE-4387-B6C1-949A632B0F5C}" dt="2024-01-21T21:31:50.852" v="2894"/>
          <ac:spMkLst>
            <pc:docMk/>
            <pc:sldMk cId="2438343695" sldId="263"/>
            <ac:spMk id="2" creationId="{ECAB4D4E-7467-AFED-33F2-99493B404932}"/>
          </ac:spMkLst>
        </pc:spChg>
        <pc:spChg chg="mod">
          <ac:chgData name="Yang, Freddie" userId="b798d50c-66fc-4267-bd6a-a8b871fd3bd7" providerId="ADAL" clId="{BB95DF63-8CBE-4387-B6C1-949A632B0F5C}" dt="2024-01-21T21:57:55.751" v="4761" actId="20577"/>
          <ac:spMkLst>
            <pc:docMk/>
            <pc:sldMk cId="2438343695" sldId="263"/>
            <ac:spMk id="3" creationId="{F44336A1-DCDB-DB7F-CD92-0F96860F8FFE}"/>
          </ac:spMkLst>
        </pc:spChg>
      </pc:sldChg>
      <pc:sldChg chg="modSp add mod">
        <pc:chgData name="Yang, Freddie" userId="b798d50c-66fc-4267-bd6a-a8b871fd3bd7" providerId="ADAL" clId="{BB95DF63-8CBE-4387-B6C1-949A632B0F5C}" dt="2024-01-21T22:01:55.946" v="4857" actId="20577"/>
        <pc:sldMkLst>
          <pc:docMk/>
          <pc:sldMk cId="1506965781" sldId="264"/>
        </pc:sldMkLst>
        <pc:spChg chg="mod">
          <ac:chgData name="Yang, Freddie" userId="b798d50c-66fc-4267-bd6a-a8b871fd3bd7" providerId="ADAL" clId="{BB95DF63-8CBE-4387-B6C1-949A632B0F5C}" dt="2024-01-21T21:32:23.928" v="2907" actId="20577"/>
          <ac:spMkLst>
            <pc:docMk/>
            <pc:sldMk cId="1506965781" sldId="264"/>
            <ac:spMk id="2" creationId="{ECAB4D4E-7467-AFED-33F2-99493B404932}"/>
          </ac:spMkLst>
        </pc:spChg>
        <pc:spChg chg="mod">
          <ac:chgData name="Yang, Freddie" userId="b798d50c-66fc-4267-bd6a-a8b871fd3bd7" providerId="ADAL" clId="{BB95DF63-8CBE-4387-B6C1-949A632B0F5C}" dt="2024-01-21T22:01:55.946" v="4857" actId="20577"/>
          <ac:spMkLst>
            <pc:docMk/>
            <pc:sldMk cId="1506965781" sldId="264"/>
            <ac:spMk id="3" creationId="{F44336A1-DCDB-DB7F-CD92-0F96860F8FFE}"/>
          </ac:spMkLst>
        </pc:spChg>
      </pc:sldChg>
      <pc:sldChg chg="del">
        <pc:chgData name="Yang, Freddie" userId="b798d50c-66fc-4267-bd6a-a8b871fd3bd7" providerId="ADAL" clId="{BB95DF63-8CBE-4387-B6C1-949A632B0F5C}" dt="2024-01-21T20:38:21.683" v="15" actId="47"/>
        <pc:sldMkLst>
          <pc:docMk/>
          <pc:sldMk cId="2563119616" sldId="265"/>
        </pc:sldMkLst>
      </pc:sldChg>
      <pc:sldChg chg="modSp add mod">
        <pc:chgData name="Yang, Freddie" userId="b798d50c-66fc-4267-bd6a-a8b871fd3bd7" providerId="ADAL" clId="{BB95DF63-8CBE-4387-B6C1-949A632B0F5C}" dt="2024-01-21T22:03:16.874" v="4892" actId="20577"/>
        <pc:sldMkLst>
          <pc:docMk/>
          <pc:sldMk cId="4000197074" sldId="265"/>
        </pc:sldMkLst>
        <pc:spChg chg="mod">
          <ac:chgData name="Yang, Freddie" userId="b798d50c-66fc-4267-bd6a-a8b871fd3bd7" providerId="ADAL" clId="{BB95DF63-8CBE-4387-B6C1-949A632B0F5C}" dt="2024-01-21T21:45:05.576" v="3707" actId="20577"/>
          <ac:spMkLst>
            <pc:docMk/>
            <pc:sldMk cId="4000197074" sldId="265"/>
            <ac:spMk id="2" creationId="{ECAB4D4E-7467-AFED-33F2-99493B404932}"/>
          </ac:spMkLst>
        </pc:spChg>
        <pc:spChg chg="mod">
          <ac:chgData name="Yang, Freddie" userId="b798d50c-66fc-4267-bd6a-a8b871fd3bd7" providerId="ADAL" clId="{BB95DF63-8CBE-4387-B6C1-949A632B0F5C}" dt="2024-01-21T22:03:16.874" v="4892" actId="20577"/>
          <ac:spMkLst>
            <pc:docMk/>
            <pc:sldMk cId="4000197074" sldId="265"/>
            <ac:spMk id="3" creationId="{F44336A1-DCDB-DB7F-CD92-0F96860F8FFE}"/>
          </ac:spMkLst>
        </pc:spChg>
      </pc:sldChg>
      <pc:sldChg chg="modSp add mod">
        <pc:chgData name="Yang, Freddie" userId="b798d50c-66fc-4267-bd6a-a8b871fd3bd7" providerId="ADAL" clId="{BB95DF63-8CBE-4387-B6C1-949A632B0F5C}" dt="2024-01-21T22:05:59.961" v="4969" actId="20577"/>
        <pc:sldMkLst>
          <pc:docMk/>
          <pc:sldMk cId="1519183549" sldId="266"/>
        </pc:sldMkLst>
        <pc:spChg chg="mod">
          <ac:chgData name="Yang, Freddie" userId="b798d50c-66fc-4267-bd6a-a8b871fd3bd7" providerId="ADAL" clId="{BB95DF63-8CBE-4387-B6C1-949A632B0F5C}" dt="2024-01-21T21:50:31.112" v="4254" actId="20577"/>
          <ac:spMkLst>
            <pc:docMk/>
            <pc:sldMk cId="1519183549" sldId="266"/>
            <ac:spMk id="2" creationId="{ECAB4D4E-7467-AFED-33F2-99493B404932}"/>
          </ac:spMkLst>
        </pc:spChg>
        <pc:spChg chg="mod">
          <ac:chgData name="Yang, Freddie" userId="b798d50c-66fc-4267-bd6a-a8b871fd3bd7" providerId="ADAL" clId="{BB95DF63-8CBE-4387-B6C1-949A632B0F5C}" dt="2024-01-21T22:05:59.961" v="4969" actId="20577"/>
          <ac:spMkLst>
            <pc:docMk/>
            <pc:sldMk cId="1519183549" sldId="266"/>
            <ac:spMk id="3" creationId="{F44336A1-DCDB-DB7F-CD92-0F96860F8FFE}"/>
          </ac:spMkLst>
        </pc:spChg>
      </pc:sldChg>
      <pc:sldChg chg="del">
        <pc:chgData name="Yang, Freddie" userId="b798d50c-66fc-4267-bd6a-a8b871fd3bd7" providerId="ADAL" clId="{BB95DF63-8CBE-4387-B6C1-949A632B0F5C}" dt="2024-01-21T20:38:21.009" v="14" actId="47"/>
        <pc:sldMkLst>
          <pc:docMk/>
          <pc:sldMk cId="2721508595" sldId="266"/>
        </pc:sldMkLst>
      </pc:sldChg>
      <pc:sldChg chg="modSp add del">
        <pc:chgData name="Yang, Freddie" userId="b798d50c-66fc-4267-bd6a-a8b871fd3bd7" providerId="ADAL" clId="{BB95DF63-8CBE-4387-B6C1-949A632B0F5C}" dt="2024-01-21T20:40:33.694" v="111" actId="47"/>
        <pc:sldMkLst>
          <pc:docMk/>
          <pc:sldMk cId="445070695" sldId="267"/>
        </pc:sldMkLst>
        <pc:spChg chg="mod">
          <ac:chgData name="Yang, Freddie" userId="b798d50c-66fc-4267-bd6a-a8b871fd3bd7" providerId="ADAL" clId="{BB95DF63-8CBE-4387-B6C1-949A632B0F5C}" dt="2024-01-21T20:39:29.526" v="34"/>
          <ac:spMkLst>
            <pc:docMk/>
            <pc:sldMk cId="445070695" sldId="267"/>
            <ac:spMk id="2" creationId="{42D1A202-23A3-4F3A-AA92-0172C8D2DA06}"/>
          </ac:spMkLst>
        </pc:spChg>
        <pc:spChg chg="mod">
          <ac:chgData name="Yang, Freddie" userId="b798d50c-66fc-4267-bd6a-a8b871fd3bd7" providerId="ADAL" clId="{BB95DF63-8CBE-4387-B6C1-949A632B0F5C}" dt="2024-01-21T20:39:29.526" v="34"/>
          <ac:spMkLst>
            <pc:docMk/>
            <pc:sldMk cId="445070695" sldId="267"/>
            <ac:spMk id="3" creationId="{7B943E7C-A74D-4CB3-844B-51917C88C95F}"/>
          </ac:spMkLst>
        </pc:spChg>
        <pc:spChg chg="mod">
          <ac:chgData name="Yang, Freddie" userId="b798d50c-66fc-4267-bd6a-a8b871fd3bd7" providerId="ADAL" clId="{BB95DF63-8CBE-4387-B6C1-949A632B0F5C}" dt="2024-01-21T20:39:29.526" v="34"/>
          <ac:spMkLst>
            <pc:docMk/>
            <pc:sldMk cId="445070695" sldId="267"/>
            <ac:spMk id="37" creationId="{B032D5C0-351C-4E10-94BC-033F2FC32426}"/>
          </ac:spMkLst>
        </pc:spChg>
        <pc:spChg chg="mod">
          <ac:chgData name="Yang, Freddie" userId="b798d50c-66fc-4267-bd6a-a8b871fd3bd7" providerId="ADAL" clId="{BB95DF63-8CBE-4387-B6C1-949A632B0F5C}" dt="2024-01-21T20:39:29.526" v="34"/>
          <ac:spMkLst>
            <pc:docMk/>
            <pc:sldMk cId="445070695" sldId="267"/>
            <ac:spMk id="38" creationId="{7664B428-9BC3-4DBA-A039-5DCE1AC97916}"/>
          </ac:spMkLst>
        </pc:spChg>
        <pc:picChg chg="mod">
          <ac:chgData name="Yang, Freddie" userId="b798d50c-66fc-4267-bd6a-a8b871fd3bd7" providerId="ADAL" clId="{BB95DF63-8CBE-4387-B6C1-949A632B0F5C}" dt="2024-01-21T20:39:29.526" v="34"/>
          <ac:picMkLst>
            <pc:docMk/>
            <pc:sldMk cId="445070695" sldId="267"/>
            <ac:picMk id="10" creationId="{1A068317-699A-4C96-BD22-58E7B50ADDE8}"/>
          </ac:picMkLst>
        </pc:picChg>
        <pc:picChg chg="mod">
          <ac:chgData name="Yang, Freddie" userId="b798d50c-66fc-4267-bd6a-a8b871fd3bd7" providerId="ADAL" clId="{BB95DF63-8CBE-4387-B6C1-949A632B0F5C}" dt="2024-01-21T20:39:29.526" v="34"/>
          <ac:picMkLst>
            <pc:docMk/>
            <pc:sldMk cId="445070695" sldId="267"/>
            <ac:picMk id="12" creationId="{472D5204-8793-4F5F-9D4D-550EEED5A179}"/>
          </ac:picMkLst>
        </pc:picChg>
        <pc:picChg chg="mod">
          <ac:chgData name="Yang, Freddie" userId="b798d50c-66fc-4267-bd6a-a8b871fd3bd7" providerId="ADAL" clId="{BB95DF63-8CBE-4387-B6C1-949A632B0F5C}" dt="2024-01-21T20:39:29.526" v="34"/>
          <ac:picMkLst>
            <pc:docMk/>
            <pc:sldMk cId="445070695" sldId="267"/>
            <ac:picMk id="14" creationId="{42894B38-95F7-4427-AF6B-DD2678CF1C78}"/>
          </ac:picMkLst>
        </pc:picChg>
      </pc:sldChg>
      <pc:sldChg chg="modSp add del">
        <pc:chgData name="Yang, Freddie" userId="b798d50c-66fc-4267-bd6a-a8b871fd3bd7" providerId="ADAL" clId="{BB95DF63-8CBE-4387-B6C1-949A632B0F5C}" dt="2024-01-21T20:40:33.694" v="111" actId="47"/>
        <pc:sldMkLst>
          <pc:docMk/>
          <pc:sldMk cId="3103683689" sldId="268"/>
        </pc:sldMkLst>
        <pc:spChg chg="mod">
          <ac:chgData name="Yang, Freddie" userId="b798d50c-66fc-4267-bd6a-a8b871fd3bd7" providerId="ADAL" clId="{BB95DF63-8CBE-4387-B6C1-949A632B0F5C}" dt="2024-01-21T20:39:29.526" v="34"/>
          <ac:spMkLst>
            <pc:docMk/>
            <pc:sldMk cId="3103683689" sldId="268"/>
            <ac:spMk id="2" creationId="{69FAE308-3076-43DB-B834-DA0B0AE19AF9}"/>
          </ac:spMkLst>
        </pc:spChg>
        <pc:spChg chg="mod">
          <ac:chgData name="Yang, Freddie" userId="b798d50c-66fc-4267-bd6a-a8b871fd3bd7" providerId="ADAL" clId="{BB95DF63-8CBE-4387-B6C1-949A632B0F5C}" dt="2024-01-21T20:39:29.526" v="34"/>
          <ac:spMkLst>
            <pc:docMk/>
            <pc:sldMk cId="3103683689" sldId="268"/>
            <ac:spMk id="3" creationId="{BABC2CE0-8806-4B2A-A10A-32984D317434}"/>
          </ac:spMkLst>
        </pc:spChg>
        <pc:spChg chg="mod">
          <ac:chgData name="Yang, Freddie" userId="b798d50c-66fc-4267-bd6a-a8b871fd3bd7" providerId="ADAL" clId="{BB95DF63-8CBE-4387-B6C1-949A632B0F5C}" dt="2024-01-21T20:39:29.526" v="34"/>
          <ac:spMkLst>
            <pc:docMk/>
            <pc:sldMk cId="3103683689" sldId="268"/>
            <ac:spMk id="125" creationId="{A59037B4-369C-4D32-9743-29072587DE0B}"/>
          </ac:spMkLst>
        </pc:spChg>
        <pc:spChg chg="mod">
          <ac:chgData name="Yang, Freddie" userId="b798d50c-66fc-4267-bd6a-a8b871fd3bd7" providerId="ADAL" clId="{BB95DF63-8CBE-4387-B6C1-949A632B0F5C}" dt="2024-01-21T20:39:29.526" v="34"/>
          <ac:spMkLst>
            <pc:docMk/>
            <pc:sldMk cId="3103683689" sldId="268"/>
            <ac:spMk id="126" creationId="{64086F3C-129F-4A29-A09C-7700661E06BF}"/>
          </ac:spMkLst>
        </pc:spChg>
      </pc:sldChg>
      <pc:sldChg chg="del">
        <pc:chgData name="Yang, Freddie" userId="b798d50c-66fc-4267-bd6a-a8b871fd3bd7" providerId="ADAL" clId="{BB95DF63-8CBE-4387-B6C1-949A632B0F5C}" dt="2024-01-21T20:38:07.120" v="7" actId="47"/>
        <pc:sldMkLst>
          <pc:docMk/>
          <pc:sldMk cId="962321713" sldId="297"/>
        </pc:sldMkLst>
      </pc:sldChg>
      <pc:sldChg chg="del">
        <pc:chgData name="Yang, Freddie" userId="b798d50c-66fc-4267-bd6a-a8b871fd3bd7" providerId="ADAL" clId="{BB95DF63-8CBE-4387-B6C1-949A632B0F5C}" dt="2024-01-21T20:38:08.104" v="8" actId="47"/>
        <pc:sldMkLst>
          <pc:docMk/>
          <pc:sldMk cId="134718700" sldId="299"/>
        </pc:sldMkLst>
      </pc:sldChg>
      <pc:sldChg chg="del">
        <pc:chgData name="Yang, Freddie" userId="b798d50c-66fc-4267-bd6a-a8b871fd3bd7" providerId="ADAL" clId="{BB95DF63-8CBE-4387-B6C1-949A632B0F5C}" dt="2024-01-21T20:38:10.370" v="9" actId="47"/>
        <pc:sldMkLst>
          <pc:docMk/>
          <pc:sldMk cId="804806354" sldId="300"/>
        </pc:sldMkLst>
      </pc:sldChg>
      <pc:sldMasterChg chg="delSldLayout">
        <pc:chgData name="Yang, Freddie" userId="b798d50c-66fc-4267-bd6a-a8b871fd3bd7" providerId="ADAL" clId="{BB95DF63-8CBE-4387-B6C1-949A632B0F5C}" dt="2024-01-21T20:40:33.694" v="111" actId="47"/>
        <pc:sldMasterMkLst>
          <pc:docMk/>
          <pc:sldMasterMk cId="943591089" sldId="2147483681"/>
        </pc:sldMasterMkLst>
        <pc:sldLayoutChg chg="del">
          <pc:chgData name="Yang, Freddie" userId="b798d50c-66fc-4267-bd6a-a8b871fd3bd7" providerId="ADAL" clId="{BB95DF63-8CBE-4387-B6C1-949A632B0F5C}" dt="2024-01-21T20:40:33.694" v="111" actId="47"/>
          <pc:sldLayoutMkLst>
            <pc:docMk/>
            <pc:sldMasterMk cId="943591089" sldId="2147483681"/>
            <pc:sldLayoutMk cId="669030065" sldId="2147483699"/>
          </pc:sldLayoutMkLst>
        </pc:sldLayoutChg>
        <pc:sldLayoutChg chg="del">
          <pc:chgData name="Yang, Freddie" userId="b798d50c-66fc-4267-bd6a-a8b871fd3bd7" providerId="ADAL" clId="{BB95DF63-8CBE-4387-B6C1-949A632B0F5C}" dt="2024-01-21T20:40:33.694" v="111" actId="47"/>
          <pc:sldLayoutMkLst>
            <pc:docMk/>
            <pc:sldMasterMk cId="943591089" sldId="2147483681"/>
            <pc:sldLayoutMk cId="501359723" sldId="2147483700"/>
          </pc:sldLayoutMkLst>
        </pc:sldLayoutChg>
        <pc:sldLayoutChg chg="del">
          <pc:chgData name="Yang, Freddie" userId="b798d50c-66fc-4267-bd6a-a8b871fd3bd7" providerId="ADAL" clId="{BB95DF63-8CBE-4387-B6C1-949A632B0F5C}" dt="2024-01-21T20:40:33.694" v="111" actId="47"/>
          <pc:sldLayoutMkLst>
            <pc:docMk/>
            <pc:sldMasterMk cId="943591089" sldId="2147483681"/>
            <pc:sldLayoutMk cId="1959473836" sldId="2147483701"/>
          </pc:sldLayoutMkLst>
        </pc:sldLayoutChg>
        <pc:sldLayoutChg chg="del">
          <pc:chgData name="Yang, Freddie" userId="b798d50c-66fc-4267-bd6a-a8b871fd3bd7" providerId="ADAL" clId="{BB95DF63-8CBE-4387-B6C1-949A632B0F5C}" dt="2024-01-21T20:40:33.694" v="111" actId="47"/>
          <pc:sldLayoutMkLst>
            <pc:docMk/>
            <pc:sldMasterMk cId="943591089" sldId="2147483681"/>
            <pc:sldLayoutMk cId="1658056410" sldId="2147483702"/>
          </pc:sldLayoutMkLst>
        </pc:sldLayoutChg>
        <pc:sldLayoutChg chg="del">
          <pc:chgData name="Yang, Freddie" userId="b798d50c-66fc-4267-bd6a-a8b871fd3bd7" providerId="ADAL" clId="{BB95DF63-8CBE-4387-B6C1-949A632B0F5C}" dt="2024-01-21T20:40:33.694" v="111" actId="47"/>
          <pc:sldLayoutMkLst>
            <pc:docMk/>
            <pc:sldMasterMk cId="943591089" sldId="2147483681"/>
            <pc:sldLayoutMk cId="630674572" sldId="214748370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63451-F71A-45EA-8B10-04A09C28CC19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B270D-091D-4ED2-8C85-0898DD7D9F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18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809290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80514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5562406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745813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502091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077702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416684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640438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522" y="874663"/>
            <a:ext cx="4650901" cy="2334637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44A4473-D4D4-4E24-B542-C5D63C28D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53976" y="457964"/>
            <a:ext cx="6009066" cy="5914582"/>
            <a:chOff x="6153976" y="457964"/>
            <a:chExt cx="6009066" cy="5914582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4CA4A32-A016-460F-8B99-22A5D265B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9012621" y="2980002"/>
              <a:ext cx="317159" cy="932400"/>
              <a:chOff x="6376988" y="280988"/>
              <a:chExt cx="633413" cy="1862138"/>
            </a:xfrm>
          </p:grpSpPr>
          <p:sp>
            <p:nvSpPr>
              <p:cNvPr id="86" name="Freeform 68">
                <a:extLst>
                  <a:ext uri="{FF2B5EF4-FFF2-40B4-BE49-F238E27FC236}">
                    <a16:creationId xmlns:a16="http://schemas.microsoft.com/office/drawing/2014/main" id="{84DB1BC2-B158-4DA5-9164-843E6B566CE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376988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7" name="Freeform 69">
                <a:extLst>
                  <a:ext uri="{FF2B5EF4-FFF2-40B4-BE49-F238E27FC236}">
                    <a16:creationId xmlns:a16="http://schemas.microsoft.com/office/drawing/2014/main" id="{751FDE2E-D749-401E-B3BA-66B2F523182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6076" y="280988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8" name="Line 70">
                <a:extLst>
                  <a:ext uri="{FF2B5EF4-FFF2-40B4-BE49-F238E27FC236}">
                    <a16:creationId xmlns:a16="http://schemas.microsoft.com/office/drawing/2014/main" id="{49546377-E2EE-4854-AA84-5575789BAFD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696076" y="280988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4FCC465-42B8-456F-951F-8C51A42F9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324466" y="457964"/>
              <a:ext cx="3838576" cy="5838297"/>
              <a:chOff x="8324466" y="457964"/>
              <a:chExt cx="3838576" cy="5838297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3D7F8A9A-8A53-4FD3-855C-C49B035CE8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AC347F99-AC7C-4DB2-8AAF-9E2A7AE629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64" name="Freeform 64">
                  <a:extLst>
                    <a:ext uri="{FF2B5EF4-FFF2-40B4-BE49-F238E27FC236}">
                      <a16:creationId xmlns:a16="http://schemas.microsoft.com/office/drawing/2014/main" id="{89B06C37-E219-479D-B324-0DC7D056517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5" name="Freeform 81">
                  <a:extLst>
                    <a:ext uri="{FF2B5EF4-FFF2-40B4-BE49-F238E27FC236}">
                      <a16:creationId xmlns:a16="http://schemas.microsoft.com/office/drawing/2014/main" id="{29A1D878-CEA2-41DC-8638-A852316726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6" name="Freeform 61">
                  <a:extLst>
                    <a:ext uri="{FF2B5EF4-FFF2-40B4-BE49-F238E27FC236}">
                      <a16:creationId xmlns:a16="http://schemas.microsoft.com/office/drawing/2014/main" id="{99394209-57ED-4126-A8DC-0862D1FA11E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7" name="Freeform 78">
                  <a:extLst>
                    <a:ext uri="{FF2B5EF4-FFF2-40B4-BE49-F238E27FC236}">
                      <a16:creationId xmlns:a16="http://schemas.microsoft.com/office/drawing/2014/main" id="{A48B0004-4618-4D71-88D1-A2FEE4F0ADE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8" name="Freeform 84">
                  <a:extLst>
                    <a:ext uri="{FF2B5EF4-FFF2-40B4-BE49-F238E27FC236}">
                      <a16:creationId xmlns:a16="http://schemas.microsoft.com/office/drawing/2014/main" id="{4D1C172B-2446-428A-A518-FE1B5FCE0D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9" name="Freeform 87">
                  <a:extLst>
                    <a:ext uri="{FF2B5EF4-FFF2-40B4-BE49-F238E27FC236}">
                      <a16:creationId xmlns:a16="http://schemas.microsoft.com/office/drawing/2014/main" id="{E359C795-FCC1-401F-B0B6-F722AE632A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0" name="Freeform 60">
                  <a:extLst>
                    <a:ext uri="{FF2B5EF4-FFF2-40B4-BE49-F238E27FC236}">
                      <a16:creationId xmlns:a16="http://schemas.microsoft.com/office/drawing/2014/main" id="{8260D102-71BB-497E-A5CF-743FB59874D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1" name="Freeform 59">
                  <a:extLst>
                    <a:ext uri="{FF2B5EF4-FFF2-40B4-BE49-F238E27FC236}">
                      <a16:creationId xmlns:a16="http://schemas.microsoft.com/office/drawing/2014/main" id="{811E3D98-A5FB-4BDE-A07D-A03EB898C67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2" name="Freeform 62">
                  <a:extLst>
                    <a:ext uri="{FF2B5EF4-FFF2-40B4-BE49-F238E27FC236}">
                      <a16:creationId xmlns:a16="http://schemas.microsoft.com/office/drawing/2014/main" id="{9E48CE7F-B4EF-4629-8706-6838C171EF0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3" name="Freeform 65">
                  <a:extLst>
                    <a:ext uri="{FF2B5EF4-FFF2-40B4-BE49-F238E27FC236}">
                      <a16:creationId xmlns:a16="http://schemas.microsoft.com/office/drawing/2014/main" id="{C8EBC77A-0887-4128-A73B-2C0165C6F94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4" name="Freeform 79">
                  <a:extLst>
                    <a:ext uri="{FF2B5EF4-FFF2-40B4-BE49-F238E27FC236}">
                      <a16:creationId xmlns:a16="http://schemas.microsoft.com/office/drawing/2014/main" id="{7AF3D400-AAAA-47BD-922E-AA3A2AFA30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5" name="Freeform 82">
                  <a:extLst>
                    <a:ext uri="{FF2B5EF4-FFF2-40B4-BE49-F238E27FC236}">
                      <a16:creationId xmlns:a16="http://schemas.microsoft.com/office/drawing/2014/main" id="{B0A3E6A0-609D-427D-9D34-E7CF184B453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6" name="Freeform 85">
                  <a:extLst>
                    <a:ext uri="{FF2B5EF4-FFF2-40B4-BE49-F238E27FC236}">
                      <a16:creationId xmlns:a16="http://schemas.microsoft.com/office/drawing/2014/main" id="{DDE08965-A3F4-426A-924B-102A6F6FE2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7" name="Freeform 88">
                  <a:extLst>
                    <a:ext uri="{FF2B5EF4-FFF2-40B4-BE49-F238E27FC236}">
                      <a16:creationId xmlns:a16="http://schemas.microsoft.com/office/drawing/2014/main" id="{13FA8E6E-7F53-47E9-9BF8-1CD3130F42B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78" name="Group 77">
                  <a:extLst>
                    <a:ext uri="{FF2B5EF4-FFF2-40B4-BE49-F238E27FC236}">
                      <a16:creationId xmlns:a16="http://schemas.microsoft.com/office/drawing/2014/main" id="{7A8A9991-EF8F-4128-9DB7-A2FA8CF2F6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79" name="Line 63">
                    <a:extLst>
                      <a:ext uri="{FF2B5EF4-FFF2-40B4-BE49-F238E27FC236}">
                        <a16:creationId xmlns:a16="http://schemas.microsoft.com/office/drawing/2014/main" id="{41E966B6-186E-4D17-B570-969B6951AC0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0" name="Line 66">
                    <a:extLst>
                      <a:ext uri="{FF2B5EF4-FFF2-40B4-BE49-F238E27FC236}">
                        <a16:creationId xmlns:a16="http://schemas.microsoft.com/office/drawing/2014/main" id="{918B08AD-5F3C-4FC5-8998-8524763C750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1" name="Line 67">
                    <a:extLst>
                      <a:ext uri="{FF2B5EF4-FFF2-40B4-BE49-F238E27FC236}">
                        <a16:creationId xmlns:a16="http://schemas.microsoft.com/office/drawing/2014/main" id="{EDF72260-B0A1-47A1-9459-FDF4600ACA6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2" name="Line 80">
                    <a:extLst>
                      <a:ext uri="{FF2B5EF4-FFF2-40B4-BE49-F238E27FC236}">
                        <a16:creationId xmlns:a16="http://schemas.microsoft.com/office/drawing/2014/main" id="{C6A7FA58-53F7-4C2F-96D5-E97BB3CC679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3" name="Line 83">
                    <a:extLst>
                      <a:ext uri="{FF2B5EF4-FFF2-40B4-BE49-F238E27FC236}">
                        <a16:creationId xmlns:a16="http://schemas.microsoft.com/office/drawing/2014/main" id="{1B986617-481E-450F-8FAD-CA3086A3E0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4" name="Line 86">
                    <a:extLst>
                      <a:ext uri="{FF2B5EF4-FFF2-40B4-BE49-F238E27FC236}">
                        <a16:creationId xmlns:a16="http://schemas.microsoft.com/office/drawing/2014/main" id="{4D24CAEB-B2FE-4796-8E6E-DB5148C380F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85" name="Line 89">
                    <a:extLst>
                      <a:ext uri="{FF2B5EF4-FFF2-40B4-BE49-F238E27FC236}">
                        <a16:creationId xmlns:a16="http://schemas.microsoft.com/office/drawing/2014/main" id="{3D577B03-E6D9-4FFA-A799-E504CBF8D71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43509C13-FDEE-45B0-B954-D80D6F38F0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21FF647D-8D8A-43E8-A2E2-46D1117839F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87B8728B-0A45-4551-99F0-CF33B850DA5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CCFAA15D-9EFC-4A70-AC98-CB3EF00C3A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2" name="Rectangle 30">
                    <a:extLst>
                      <a:ext uri="{FF2B5EF4-FFF2-40B4-BE49-F238E27FC236}">
                        <a16:creationId xmlns:a16="http://schemas.microsoft.com/office/drawing/2014/main" id="{AD80CCBD-3F02-48A0-A24E-5971D229517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63" name="Rectangle 30">
                    <a:extLst>
                      <a:ext uri="{FF2B5EF4-FFF2-40B4-BE49-F238E27FC236}">
                        <a16:creationId xmlns:a16="http://schemas.microsoft.com/office/drawing/2014/main" id="{AB5B7D34-5A4E-48DE-8893-0F022E4CC95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2341ADC6-0CC2-46C0-BA6F-9D99136698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id="{A93316DB-546B-41BA-AD1B-94D5C46702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id="{35105C82-44C4-41C2-96AE-ADE6DD1D712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A7A634F2-054C-4614-9ECB-96BE809893D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1764AB7F-1912-4909-A04A-C8D125467E1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54" name="Freeform 68">
                    <a:extLst>
                      <a:ext uri="{FF2B5EF4-FFF2-40B4-BE49-F238E27FC236}">
                        <a16:creationId xmlns:a16="http://schemas.microsoft.com/office/drawing/2014/main" id="{6B93639B-DE1C-4A46-A4B5-B88FD6FC201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55" name="Freeform 69">
                    <a:extLst>
                      <a:ext uri="{FF2B5EF4-FFF2-40B4-BE49-F238E27FC236}">
                        <a16:creationId xmlns:a16="http://schemas.microsoft.com/office/drawing/2014/main" id="{A6C5D17F-13E7-4861-A839-3C56ABD56C4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53" name="Line 70">
                  <a:extLst>
                    <a:ext uri="{FF2B5EF4-FFF2-40B4-BE49-F238E27FC236}">
                      <a16:creationId xmlns:a16="http://schemas.microsoft.com/office/drawing/2014/main" id="{1C343C91-0F9E-4530-939D-2D9F15DF4A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2109E9F-E572-4202-B7A6-630155DD5B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6153976" y="534249"/>
              <a:ext cx="3838576" cy="5838297"/>
              <a:chOff x="8324466" y="457964"/>
              <a:chExt cx="3838576" cy="5838297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4FF54B2-44F5-42F7-8353-111D80A8D2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19A2BBF4-4F54-4179-B672-AD4C8D58A30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26" name="Freeform 64">
                  <a:extLst>
                    <a:ext uri="{FF2B5EF4-FFF2-40B4-BE49-F238E27FC236}">
                      <a16:creationId xmlns:a16="http://schemas.microsoft.com/office/drawing/2014/main" id="{2F2D95CF-DAE2-4601-B9A6-233F4F2F30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7" name="Freeform 81">
                  <a:extLst>
                    <a:ext uri="{FF2B5EF4-FFF2-40B4-BE49-F238E27FC236}">
                      <a16:creationId xmlns:a16="http://schemas.microsoft.com/office/drawing/2014/main" id="{3CD52B72-C30B-4570-A8AB-78CB884F8D0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8" name="Freeform 61">
                  <a:extLst>
                    <a:ext uri="{FF2B5EF4-FFF2-40B4-BE49-F238E27FC236}">
                      <a16:creationId xmlns:a16="http://schemas.microsoft.com/office/drawing/2014/main" id="{696A9FBF-C89D-4CF9-A1DC-C0275A3B326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9" name="Freeform 78">
                  <a:extLst>
                    <a:ext uri="{FF2B5EF4-FFF2-40B4-BE49-F238E27FC236}">
                      <a16:creationId xmlns:a16="http://schemas.microsoft.com/office/drawing/2014/main" id="{C50B0ACE-17B4-4F11-BA43-0159796B83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0" name="Freeform 84">
                  <a:extLst>
                    <a:ext uri="{FF2B5EF4-FFF2-40B4-BE49-F238E27FC236}">
                      <a16:creationId xmlns:a16="http://schemas.microsoft.com/office/drawing/2014/main" id="{F0346B01-7019-48B2-9BE7-3E90F590FD6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1" name="Freeform 87">
                  <a:extLst>
                    <a:ext uri="{FF2B5EF4-FFF2-40B4-BE49-F238E27FC236}">
                      <a16:creationId xmlns:a16="http://schemas.microsoft.com/office/drawing/2014/main" id="{5C186E4B-7559-4E95-9BDD-7DA75E0873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2" name="Freeform 60">
                  <a:extLst>
                    <a:ext uri="{FF2B5EF4-FFF2-40B4-BE49-F238E27FC236}">
                      <a16:creationId xmlns:a16="http://schemas.microsoft.com/office/drawing/2014/main" id="{4FFE117A-211E-4BD5-AB76-05026DEC6B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3" name="Freeform 59">
                  <a:extLst>
                    <a:ext uri="{FF2B5EF4-FFF2-40B4-BE49-F238E27FC236}">
                      <a16:creationId xmlns:a16="http://schemas.microsoft.com/office/drawing/2014/main" id="{5CC0C412-2859-4E97-924F-291318E6AD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4" name="Freeform 62">
                  <a:extLst>
                    <a:ext uri="{FF2B5EF4-FFF2-40B4-BE49-F238E27FC236}">
                      <a16:creationId xmlns:a16="http://schemas.microsoft.com/office/drawing/2014/main" id="{AECE441C-0FBF-4F02-9781-35F2487E3C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5" name="Freeform 65">
                  <a:extLst>
                    <a:ext uri="{FF2B5EF4-FFF2-40B4-BE49-F238E27FC236}">
                      <a16:creationId xmlns:a16="http://schemas.microsoft.com/office/drawing/2014/main" id="{951A4317-3E34-41B4-BCD9-E6E0627C18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6" name="Freeform 79">
                  <a:extLst>
                    <a:ext uri="{FF2B5EF4-FFF2-40B4-BE49-F238E27FC236}">
                      <a16:creationId xmlns:a16="http://schemas.microsoft.com/office/drawing/2014/main" id="{CE2D40E4-274B-4D43-801B-7B3BAF03E45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7" name="Freeform 82">
                  <a:extLst>
                    <a:ext uri="{FF2B5EF4-FFF2-40B4-BE49-F238E27FC236}">
                      <a16:creationId xmlns:a16="http://schemas.microsoft.com/office/drawing/2014/main" id="{2D939FC8-6395-4DCB-B28C-2342BFB72F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8" name="Freeform 85">
                  <a:extLst>
                    <a:ext uri="{FF2B5EF4-FFF2-40B4-BE49-F238E27FC236}">
                      <a16:creationId xmlns:a16="http://schemas.microsoft.com/office/drawing/2014/main" id="{620FEEF2-AE91-48CA-8FE7-B50F83E1CF2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9" name="Freeform 88">
                  <a:extLst>
                    <a:ext uri="{FF2B5EF4-FFF2-40B4-BE49-F238E27FC236}">
                      <a16:creationId xmlns:a16="http://schemas.microsoft.com/office/drawing/2014/main" id="{27050D75-D26B-4BD3-A4A5-68DF13E9C1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37668160-F5BE-4756-B84F-C68992BC7A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41" name="Line 63">
                    <a:extLst>
                      <a:ext uri="{FF2B5EF4-FFF2-40B4-BE49-F238E27FC236}">
                        <a16:creationId xmlns:a16="http://schemas.microsoft.com/office/drawing/2014/main" id="{E7F90261-4A5A-4C39-B4B3-FEBED04E345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2" name="Line 66">
                    <a:extLst>
                      <a:ext uri="{FF2B5EF4-FFF2-40B4-BE49-F238E27FC236}">
                        <a16:creationId xmlns:a16="http://schemas.microsoft.com/office/drawing/2014/main" id="{71681E7C-A7E8-4F01-9001-3FD1105E1B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3" name="Line 67">
                    <a:extLst>
                      <a:ext uri="{FF2B5EF4-FFF2-40B4-BE49-F238E27FC236}">
                        <a16:creationId xmlns:a16="http://schemas.microsoft.com/office/drawing/2014/main" id="{901B0597-C838-4481-A49D-E8D85B631C7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4" name="Line 80">
                    <a:extLst>
                      <a:ext uri="{FF2B5EF4-FFF2-40B4-BE49-F238E27FC236}">
                        <a16:creationId xmlns:a16="http://schemas.microsoft.com/office/drawing/2014/main" id="{23C2B0BF-A329-4A97-B3D5-545BC6813E2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5" name="Line 83">
                    <a:extLst>
                      <a:ext uri="{FF2B5EF4-FFF2-40B4-BE49-F238E27FC236}">
                        <a16:creationId xmlns:a16="http://schemas.microsoft.com/office/drawing/2014/main" id="{DBCCCA80-4FEE-4C79-8AF3-66B97054C84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6" name="Line 86">
                    <a:extLst>
                      <a:ext uri="{FF2B5EF4-FFF2-40B4-BE49-F238E27FC236}">
                        <a16:creationId xmlns:a16="http://schemas.microsoft.com/office/drawing/2014/main" id="{4B9AD13F-808D-4464-989B-F40B3E77B7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47" name="Line 89">
                    <a:extLst>
                      <a:ext uri="{FF2B5EF4-FFF2-40B4-BE49-F238E27FC236}">
                        <a16:creationId xmlns:a16="http://schemas.microsoft.com/office/drawing/2014/main" id="{076473B5-E30F-4635-8789-51368A971BD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EF568995-35CF-4C80-A63C-82B47F1BA1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99432608-19E2-4A3E-A68B-45C8E5DD47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22" name="Straight Connector 21">
                    <a:extLst>
                      <a:ext uri="{FF2B5EF4-FFF2-40B4-BE49-F238E27FC236}">
                        <a16:creationId xmlns:a16="http://schemas.microsoft.com/office/drawing/2014/main" id="{127A2810-84DE-450A-986B-DE8AF8AE6F1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1A56ED6A-BBD4-4005-A99D-65BCF8047CC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" name="Rectangle 30">
                    <a:extLst>
                      <a:ext uri="{FF2B5EF4-FFF2-40B4-BE49-F238E27FC236}">
                        <a16:creationId xmlns:a16="http://schemas.microsoft.com/office/drawing/2014/main" id="{CFC0629C-AFCE-4D39-87D5-36EF1FE5CF8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5" name="Rectangle 30">
                    <a:extLst>
                      <a:ext uri="{FF2B5EF4-FFF2-40B4-BE49-F238E27FC236}">
                        <a16:creationId xmlns:a16="http://schemas.microsoft.com/office/drawing/2014/main" id="{81F3517A-93AD-4DF3-BEC7-E607A73E5E2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4CBBC251-E8DD-438C-8733-7D65F461A44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6A94A4D4-EFFA-4AE2-B533-75F01F0F006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1F4B0E1D-2F9C-444A-ADBA-BDE9F01D8DD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5F5ACA0E-A5DF-4015-8FD4-FA7A53E9D1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5A4DCFFD-FD3C-42EA-862E-5B792D9020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" name="Freeform 68">
                    <a:extLst>
                      <a:ext uri="{FF2B5EF4-FFF2-40B4-BE49-F238E27FC236}">
                        <a16:creationId xmlns:a16="http://schemas.microsoft.com/office/drawing/2014/main" id="{0089A8F3-7530-4C17-848C-580015C3EDC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7" name="Freeform 69">
                    <a:extLst>
                      <a:ext uri="{FF2B5EF4-FFF2-40B4-BE49-F238E27FC236}">
                        <a16:creationId xmlns:a16="http://schemas.microsoft.com/office/drawing/2014/main" id="{61D8EA0C-1521-4C6D-8C09-DD6D8F1F221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15" name="Line 70">
                  <a:extLst>
                    <a:ext uri="{FF2B5EF4-FFF2-40B4-BE49-F238E27FC236}">
                      <a16:creationId xmlns:a16="http://schemas.microsoft.com/office/drawing/2014/main" id="{517033B6-6B8A-4BD6-9A52-BF9E9EFBD48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88D7A558-4107-4032-8E5F-99B4453691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038400" y="369087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Subtitle 2">
            <a:extLst>
              <a:ext uri="{FF2B5EF4-FFF2-40B4-BE49-F238E27FC236}">
                <a16:creationId xmlns:a16="http://schemas.microsoft.com/office/drawing/2014/main" id="{6B5BCC80-B184-4F6C-B3E3-CFC7F4C41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000" y="4113213"/>
            <a:ext cx="4636800" cy="1655762"/>
          </a:xfrm>
        </p:spPr>
        <p:txBody>
          <a:bodyPr>
            <a:normAutofit/>
          </a:bodyPr>
          <a:lstStyle>
            <a:lvl1pPr marL="0" indent="0" algn="ctr">
              <a:buNone/>
              <a:defRPr/>
            </a:lvl1pPr>
          </a:lstStyle>
          <a:p>
            <a:r>
              <a:rPr lang="en-US">
                <a:cs typeface="Calibri"/>
              </a:rPr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8163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24726" y="4217899"/>
            <a:ext cx="4079874" cy="1132373"/>
          </a:xfrm>
        </p:spPr>
        <p:txBody>
          <a:bodyPr anchor="t">
            <a:noAutofit/>
          </a:bodyPr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4726" y="1541995"/>
            <a:ext cx="4079874" cy="2457819"/>
          </a:xfrm>
        </p:spPr>
        <p:txBody>
          <a:bodyPr anchor="b">
            <a:normAutofit/>
          </a:bodyPr>
          <a:lstStyle>
            <a:lvl1pPr marL="0" indent="0" algn="ctr">
              <a:lnSpc>
                <a:spcPct val="125000"/>
              </a:lnSpc>
              <a:buNone/>
              <a:defRPr sz="32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E0B6C055-B48A-412B-88B0-737289AC0B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9750" y="536575"/>
            <a:ext cx="2366963" cy="276066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Picture Placeholder 42">
            <a:extLst>
              <a:ext uri="{FF2B5EF4-FFF2-40B4-BE49-F238E27FC236}">
                <a16:creationId xmlns:a16="http://schemas.microsoft.com/office/drawing/2014/main" id="{AE13F241-D0A7-491D-81D3-CB64502914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174887" y="543842"/>
            <a:ext cx="2366963" cy="276066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Picture Placeholder 42">
            <a:extLst>
              <a:ext uri="{FF2B5EF4-FFF2-40B4-BE49-F238E27FC236}">
                <a16:creationId xmlns:a16="http://schemas.microsoft.com/office/drawing/2014/main" id="{DC189B8E-5A5B-400F-8F5F-63F61759E08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39642" y="3563566"/>
            <a:ext cx="2366963" cy="276066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7" name="Picture Placeholder 42">
            <a:extLst>
              <a:ext uri="{FF2B5EF4-FFF2-40B4-BE49-F238E27FC236}">
                <a16:creationId xmlns:a16="http://schemas.microsoft.com/office/drawing/2014/main" id="{07055732-D9B3-42AF-9ADA-0D1F8DC2D5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174779" y="3570833"/>
            <a:ext cx="2366963" cy="276066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Date Placeholder 47">
            <a:extLst>
              <a:ext uri="{FF2B5EF4-FFF2-40B4-BE49-F238E27FC236}">
                <a16:creationId xmlns:a16="http://schemas.microsoft.com/office/drawing/2014/main" id="{5B51C357-082C-45A5-80C8-69FD4B94D329}"/>
              </a:ext>
            </a:extLst>
          </p:cNvPr>
          <p:cNvSpPr txBox="1">
            <a:spLocks/>
          </p:cNvSpPr>
          <p:nvPr userDrawn="1"/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 cap="all" spc="2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20XX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7ED9792-4CB9-419E-9961-050A9E00E2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096000" y="540000"/>
            <a:ext cx="0" cy="577800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1EC9E08-1228-4409-88CC-9D1927E8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8100000" flipH="1">
            <a:off x="6674373" y="402322"/>
            <a:ext cx="641184" cy="1069728"/>
            <a:chOff x="6484111" y="2967038"/>
            <a:chExt cx="641184" cy="1069728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A892AB7-AE89-4F73-AE0D-3503473E251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25" name="Freeform 68">
                <a:extLst>
                  <a:ext uri="{FF2B5EF4-FFF2-40B4-BE49-F238E27FC236}">
                    <a16:creationId xmlns:a16="http://schemas.microsoft.com/office/drawing/2014/main" id="{734AFAA3-AA68-425A-834B-00F9D3690B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" name="Freeform 69">
                <a:extLst>
                  <a:ext uri="{FF2B5EF4-FFF2-40B4-BE49-F238E27FC236}">
                    <a16:creationId xmlns:a16="http://schemas.microsoft.com/office/drawing/2014/main" id="{36ED0F24-8619-4AED-A07A-D075DF2AF2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" name="Line 70">
                <a:extLst>
                  <a:ext uri="{FF2B5EF4-FFF2-40B4-BE49-F238E27FC236}">
                    <a16:creationId xmlns:a16="http://schemas.microsoft.com/office/drawing/2014/main" id="{21E04150-0D06-4DFB-A73B-66DED0A5CF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EA3C053E-6843-4D44-A64D-A37FD38410B0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22" name="Freeform 68">
                <a:extLst>
                  <a:ext uri="{FF2B5EF4-FFF2-40B4-BE49-F238E27FC236}">
                    <a16:creationId xmlns:a16="http://schemas.microsoft.com/office/drawing/2014/main" id="{A84DD506-3B91-4CE4-AE62-8E2FCA17D9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" name="Freeform 69">
                <a:extLst>
                  <a:ext uri="{FF2B5EF4-FFF2-40B4-BE49-F238E27FC236}">
                    <a16:creationId xmlns:a16="http://schemas.microsoft.com/office/drawing/2014/main" id="{18C6659C-7CBF-419E-B2AB-53A6FBB4FF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" name="Line 70">
                <a:extLst>
                  <a:ext uri="{FF2B5EF4-FFF2-40B4-BE49-F238E27FC236}">
                    <a16:creationId xmlns:a16="http://schemas.microsoft.com/office/drawing/2014/main" id="{C7B1B371-3EFF-4F0E-8B44-1A397B69DD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29" name="Footer Placeholder 48">
            <a:extLst>
              <a:ext uri="{FF2B5EF4-FFF2-40B4-BE49-F238E27FC236}">
                <a16:creationId xmlns:a16="http://schemas.microsoft.com/office/drawing/2014/main" id="{B217CCF8-D1B0-4B96-AF9D-78BFAEE6D77D}"/>
              </a:ext>
            </a:extLst>
          </p:cNvPr>
          <p:cNvSpPr txBox="1">
            <a:spLocks/>
          </p:cNvSpPr>
          <p:nvPr userDrawn="1"/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cap="all" spc="3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Sample Footer Text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15108B9-F897-467F-809F-6A4A2AE7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8900000" flipH="1">
            <a:off x="11020475" y="5368081"/>
            <a:ext cx="641184" cy="1069728"/>
            <a:chOff x="6484111" y="2967038"/>
            <a:chExt cx="641184" cy="1069728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86413051-FD79-4060-A702-60F38BF4A35C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36" name="Freeform 68">
                <a:extLst>
                  <a:ext uri="{FF2B5EF4-FFF2-40B4-BE49-F238E27FC236}">
                    <a16:creationId xmlns:a16="http://schemas.microsoft.com/office/drawing/2014/main" id="{B764F2D9-1B19-42EA-9AF0-6050DDABAA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" name="Freeform 69">
                <a:extLst>
                  <a:ext uri="{FF2B5EF4-FFF2-40B4-BE49-F238E27FC236}">
                    <a16:creationId xmlns:a16="http://schemas.microsoft.com/office/drawing/2014/main" id="{557F4B3F-3926-4C1D-ABBF-B238098717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" name="Line 70">
                <a:extLst>
                  <a:ext uri="{FF2B5EF4-FFF2-40B4-BE49-F238E27FC236}">
                    <a16:creationId xmlns:a16="http://schemas.microsoft.com/office/drawing/2014/main" id="{81E74331-4EEB-49F8-912F-1DF74636E7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88BEEF7-57D3-43D4-9EBA-6948ED40B433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33" name="Freeform 68">
                <a:extLst>
                  <a:ext uri="{FF2B5EF4-FFF2-40B4-BE49-F238E27FC236}">
                    <a16:creationId xmlns:a16="http://schemas.microsoft.com/office/drawing/2014/main" id="{0CD7B047-B489-4D5B-9C32-1BA667136A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4" name="Freeform 69">
                <a:extLst>
                  <a:ext uri="{FF2B5EF4-FFF2-40B4-BE49-F238E27FC236}">
                    <a16:creationId xmlns:a16="http://schemas.microsoft.com/office/drawing/2014/main" id="{2B703141-C1B3-4AFF-991F-D77B298AE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5" name="Line 70">
                <a:extLst>
                  <a:ext uri="{FF2B5EF4-FFF2-40B4-BE49-F238E27FC236}">
                    <a16:creationId xmlns:a16="http://schemas.microsoft.com/office/drawing/2014/main" id="{FEEBB32D-FA5C-432C-B55F-1F74A4D13F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39" name="Slide Number Placeholder 49">
            <a:extLst>
              <a:ext uri="{FF2B5EF4-FFF2-40B4-BE49-F238E27FC236}">
                <a16:creationId xmlns:a16="http://schemas.microsoft.com/office/drawing/2014/main" id="{FAE9A1BE-DDB9-4362-A4F6-BE1A07DBF6F1}"/>
              </a:ext>
            </a:extLst>
          </p:cNvPr>
          <p:cNvSpPr txBox="1">
            <a:spLocks/>
          </p:cNvSpPr>
          <p:nvPr userDrawn="1"/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 cap="all" spc="2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7641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BC50FC60-9736-40BD-8EF0-51BD0477167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66813" y="2479675"/>
            <a:ext cx="1587500" cy="233045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7D564077-E600-44C8-B691-00C1C3ECC1C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8885" y="2479675"/>
            <a:ext cx="1587500" cy="233045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3">
            <a:extLst>
              <a:ext uri="{FF2B5EF4-FFF2-40B4-BE49-F238E27FC236}">
                <a16:creationId xmlns:a16="http://schemas.microsoft.com/office/drawing/2014/main" id="{5EF6670B-24A6-4EC1-AB19-83414A6BF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02249" y="2479675"/>
            <a:ext cx="1587500" cy="233045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DCE770BA-A562-4780-AEC9-94BC0C7C53F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64764" y="2479675"/>
            <a:ext cx="1587500" cy="233045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C627DB31-AE80-40F1-A5C7-E1FBE1521BD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37688" y="2479675"/>
            <a:ext cx="1587500" cy="233045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DA79604-04BA-44C3-8188-694F8E9C2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26000" y="1911592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27">
            <a:extLst>
              <a:ext uri="{FF2B5EF4-FFF2-40B4-BE49-F238E27FC236}">
                <a16:creationId xmlns:a16="http://schemas.microsoft.com/office/drawing/2014/main" id="{325542BB-A1DE-421A-898F-007CCBCC104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66813" y="5094555"/>
            <a:ext cx="1587499" cy="35029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95E87339-255E-4557-9768-A292ED25DBA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66813" y="5371723"/>
            <a:ext cx="1587499" cy="350292"/>
          </a:xfrm>
        </p:spPr>
        <p:txBody>
          <a:bodyPr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27">
            <a:extLst>
              <a:ext uri="{FF2B5EF4-FFF2-40B4-BE49-F238E27FC236}">
                <a16:creationId xmlns:a16="http://schemas.microsoft.com/office/drawing/2014/main" id="{969EC781-370F-41FC-AD76-0728B465E51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28885" y="5094555"/>
            <a:ext cx="1587499" cy="35029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7">
            <a:extLst>
              <a:ext uri="{FF2B5EF4-FFF2-40B4-BE49-F238E27FC236}">
                <a16:creationId xmlns:a16="http://schemas.microsoft.com/office/drawing/2014/main" id="{50C960BB-D9A3-417D-87D9-E93363FB585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228885" y="5371723"/>
            <a:ext cx="1587499" cy="350292"/>
          </a:xfrm>
        </p:spPr>
        <p:txBody>
          <a:bodyPr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7">
            <a:extLst>
              <a:ext uri="{FF2B5EF4-FFF2-40B4-BE49-F238E27FC236}">
                <a16:creationId xmlns:a16="http://schemas.microsoft.com/office/drawing/2014/main" id="{714B566C-453D-4E47-8BE0-2EF7145AD3A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302249" y="5094555"/>
            <a:ext cx="1587499" cy="35029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27">
            <a:extLst>
              <a:ext uri="{FF2B5EF4-FFF2-40B4-BE49-F238E27FC236}">
                <a16:creationId xmlns:a16="http://schemas.microsoft.com/office/drawing/2014/main" id="{8C9D423F-AE1B-476A-AC7E-F34CE6ABFA3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02249" y="5371723"/>
            <a:ext cx="1587499" cy="350292"/>
          </a:xfrm>
        </p:spPr>
        <p:txBody>
          <a:bodyPr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7">
            <a:extLst>
              <a:ext uri="{FF2B5EF4-FFF2-40B4-BE49-F238E27FC236}">
                <a16:creationId xmlns:a16="http://schemas.microsoft.com/office/drawing/2014/main" id="{F25DCDC4-ECAE-47AB-8ED3-07D8D33BF18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364765" y="5094555"/>
            <a:ext cx="1587499" cy="35029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27">
            <a:extLst>
              <a:ext uri="{FF2B5EF4-FFF2-40B4-BE49-F238E27FC236}">
                <a16:creationId xmlns:a16="http://schemas.microsoft.com/office/drawing/2014/main" id="{1A7D8398-681A-475F-9624-02EFB0099D5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364765" y="5371723"/>
            <a:ext cx="1587499" cy="350292"/>
          </a:xfrm>
        </p:spPr>
        <p:txBody>
          <a:bodyPr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9692C358-06E1-468E-90F8-9F5F3918233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437688" y="5094555"/>
            <a:ext cx="1587499" cy="35029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167CC03-B865-47EB-83C3-CA5CDC584C0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437688" y="5371723"/>
            <a:ext cx="1587499" cy="350292"/>
          </a:xfrm>
        </p:spPr>
        <p:txBody>
          <a:bodyPr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303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9181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2971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2971400" cy="363275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10300" y="1756025"/>
            <a:ext cx="2971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10300" y="2450550"/>
            <a:ext cx="2971400" cy="363275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65563541-7DAA-4F84-BBAB-31C12F6AE9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31200" y="1756025"/>
            <a:ext cx="2971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AE3321C3-E759-4DD7-BFA1-2E724B8DDBF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31200" y="2450550"/>
            <a:ext cx="2971400" cy="363275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496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920043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48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346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934010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74118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837334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748498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94A09A9-5501-47C1-A89A-A340965A2B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591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79" r:id="rId18"/>
    <p:sldLayoutId id="2147483677" r:id="rId19"/>
    <p:sldLayoutId id="2147483671" r:id="rId2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16" name="Picture 4">
            <a:extLst>
              <a:ext uri="{FF2B5EF4-FFF2-40B4-BE49-F238E27FC236}">
                <a16:creationId xmlns:a16="http://schemas.microsoft.com/office/drawing/2014/main" id="{E4699A88-4C31-AD1D-E70B-D1366DFD57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091" t="12518" b="1899"/>
          <a:stretch/>
        </p:blipFill>
        <p:spPr>
          <a:xfrm>
            <a:off x="1" y="10"/>
            <a:ext cx="12191999" cy="6857990"/>
          </a:xfrm>
          <a:prstGeom prst="rect">
            <a:avLst/>
          </a:prstGeom>
        </p:spPr>
      </p:pic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3559A5F2-8BE0-4998-A1E4-1B145465A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Parallelogram 34">
            <a:extLst>
              <a:ext uri="{FF2B5EF4-FFF2-40B4-BE49-F238E27FC236}">
                <a16:creationId xmlns:a16="http://schemas.microsoft.com/office/drawing/2014/main" id="{3A6596D4-D53C-424F-9F16-CC8686C079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84541" y="0"/>
            <a:ext cx="7315200" cy="6858000"/>
          </a:xfrm>
          <a:prstGeom prst="parallelogram">
            <a:avLst>
              <a:gd name="adj" fmla="val 14937"/>
            </a:avLst>
          </a:prstGeom>
          <a:solidFill>
            <a:schemeClr val="tx1">
              <a:alpha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1BB890B-70D4-42FE-A599-6AEF1A42D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842D646-B58C-43C8-8152-01BC782B7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23">
            <a:extLst>
              <a:ext uri="{FF2B5EF4-FFF2-40B4-BE49-F238E27FC236}">
                <a16:creationId xmlns:a16="http://schemas.microsoft.com/office/drawing/2014/main" id="{9772CABD-4211-42AA-B349-D4002E52F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3" name="Rectangle 25">
            <a:extLst>
              <a:ext uri="{FF2B5EF4-FFF2-40B4-BE49-F238E27FC236}">
                <a16:creationId xmlns:a16="http://schemas.microsoft.com/office/drawing/2014/main" id="{BBD91630-4DBA-4294-8016-FEB5C3B0C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E67D1587-504D-41BC-9D48-B61257BFB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4200" y="1678665"/>
            <a:ext cx="4569803" cy="23691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3000" dirty="0"/>
              <a:t>The Behavioral Foundations of Default Effects: Theory and Evidence from Medicare Part 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68D447-28D3-4F5F-B2DC-FD67E9015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00964" y="4050832"/>
            <a:ext cx="4573037" cy="10968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>
                <a:solidFill>
                  <a:schemeClr val="bg1"/>
                </a:solidFill>
              </a:rPr>
              <a:t>Paper by Brot-Goldberg et al. (2023)</a:t>
            </a:r>
          </a:p>
          <a:p>
            <a:pPr algn="r"/>
            <a:r>
              <a:rPr lang="en-US">
                <a:solidFill>
                  <a:schemeClr val="bg1"/>
                </a:solidFill>
              </a:rPr>
              <a:t>Presented by Freddie Yang (Emory)</a:t>
            </a:r>
          </a:p>
        </p:txBody>
      </p:sp>
      <p:sp>
        <p:nvSpPr>
          <p:cNvPr id="47" name="Rectangle 27">
            <a:extLst>
              <a:ext uri="{FF2B5EF4-FFF2-40B4-BE49-F238E27FC236}">
                <a16:creationId xmlns:a16="http://schemas.microsoft.com/office/drawing/2014/main" id="{8765DD1A-F044-4DE7-8A9B-7C30DC85A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9" name="Rectangle 28">
            <a:extLst>
              <a:ext uri="{FF2B5EF4-FFF2-40B4-BE49-F238E27FC236}">
                <a16:creationId xmlns:a16="http://schemas.microsoft.com/office/drawing/2014/main" id="{2FE2170D-72D6-48A8-8E9A-BFF3BF03D0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1" name="Rectangle 29">
            <a:extLst>
              <a:ext uri="{FF2B5EF4-FFF2-40B4-BE49-F238E27FC236}">
                <a16:creationId xmlns:a16="http://schemas.microsoft.com/office/drawing/2014/main" id="{01D19436-094D-463D-AFEA-870FDBD03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9A2DE6E0-967C-4C58-8558-EC08F1138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9EA7EA7-74F5-4EE2-8E3D-1A1030825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5CE79B5-7EE4-424D-AD14-5DEFB61B8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96C926F-F999-44BA-8D86-9EAB51D650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248745E7-0AF0-48F9-8E58-2673FC5F4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9715E81A-D2E0-4431-9370-4E4A9ECA7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CEDB37A9-282D-4DDB-85AD-B2090A825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533D5933-7F91-4F5E-BC31-42FD0E2D8D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37ADDF68-C9BE-46EA-83DE-2C07DD839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10D67396-BABD-48A8-A892-CCB5095FA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626DA82A-72C2-4DF6-9CF0-0D1F6B96B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EE6DC63-4380-4BE0-A68A-8F01162BD1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CAB4D4E-7467-AFED-33F2-99493B404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600" dirty="0"/>
              <a:t>Conclusion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F44336A1-DCDB-DB7F-CD92-0F96860F8FFE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77334" y="2160589"/>
                <a:ext cx="8596668" cy="3880773"/>
              </a:xfrm>
            </p:spPr>
            <p:txBody>
              <a:bodyPr vert="horz" lIns="91440" tIns="45720" rIns="91440" bIns="45720" rtlCol="0">
                <a:normAutofit/>
              </a:bodyPr>
              <a:lstStyle/>
              <a:p>
                <a:pPr marL="285750" indent="-285750" algn="l">
                  <a:buFont typeface="Wingdings 3" charset="2"/>
                  <a:buChar char=""/>
                </a:pPr>
                <a:r>
                  <a:rPr lang="en-US" dirty="0"/>
                  <a:t>Default choice matters (persistence + welfare loss)</a:t>
                </a:r>
              </a:p>
              <a:p>
                <a:pPr marL="285750" indent="-285750" algn="l">
                  <a:buFont typeface="Wingdings 3" charset="2"/>
                  <a:buChar char=""/>
                </a:pPr>
                <a:r>
                  <a:rPr lang="en-US" dirty="0"/>
                  <a:t>Policy maker should use “paternalistic defaults”</a:t>
                </a:r>
              </a:p>
              <a:p>
                <a:pPr marL="285750" indent="-285750" algn="l">
                  <a:buFont typeface="Wingdings 3" charset="2"/>
                  <a:buChar char=""/>
                </a:pPr>
                <a:r>
                  <a:rPr lang="en-US" dirty="0"/>
                  <a:t>Discussions:</a:t>
                </a:r>
              </a:p>
              <a:p>
                <a:pPr marL="1028700" lvl="1"/>
                <a:r>
                  <a:rPr lang="en-US" dirty="0"/>
                  <a:t>1. How to </a:t>
                </a:r>
                <a:r>
                  <a:rPr lang="en-US"/>
                  <a:t>interpret the first </a:t>
                </a:r>
                <a:r>
                  <a:rPr lang="en-US" dirty="0"/>
                  <a:t>component of the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equation?</a:t>
                </a:r>
              </a:p>
              <a:p>
                <a:pPr marL="1028700" lvl="1"/>
                <a:r>
                  <a:rPr lang="en-US" dirty="0"/>
                  <a:t>2. Would the RD (page #5) be compromised if there is bunching below the benchmark price? (i.e. Insurance companies strategically set their plans’ prices below the benchmark to induce more people to enroll in their plans)</a:t>
                </a:r>
              </a:p>
              <a:p>
                <a:pPr marL="1028700" lvl="1"/>
                <a:endParaRPr lang="en-US" dirty="0"/>
              </a:p>
              <a:p>
                <a:pPr marL="1028700" lvl="1"/>
                <a:endParaRPr lang="en-US" dirty="0"/>
              </a:p>
              <a:p>
                <a:pPr marL="1028700" lvl="1"/>
                <a:endParaRPr lang="en-US" dirty="0"/>
              </a:p>
              <a:p>
                <a:pPr marL="285750" indent="-285750" algn="l">
                  <a:buFont typeface="Wingdings 3" charset="2"/>
                  <a:buChar char=""/>
                </a:pPr>
                <a:endParaRPr lang="en-US" dirty="0"/>
              </a:p>
              <a:p>
                <a:pPr marL="285750" indent="-285750" algn="l">
                  <a:buFont typeface="Wingdings 3" charset="2"/>
                  <a:buChar char=""/>
                </a:pPr>
                <a:endParaRPr lang="en-US" dirty="0"/>
              </a:p>
            </p:txBody>
          </p:sp>
        </mc:Choice>
        <mc:Fallback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F44336A1-DCDB-DB7F-CD92-0F96860F8FF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77334" y="2160589"/>
                <a:ext cx="8596668" cy="3880773"/>
              </a:xfrm>
              <a:blipFill>
                <a:blip r:embed="rId2"/>
                <a:stretch>
                  <a:fillRect l="-142" t="-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91835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9EA7EA7-74F5-4EE2-8E3D-1A1030825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5CE79B5-7EE4-424D-AD14-5DEFB61B8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96C926F-F999-44BA-8D86-9EAB51D650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248745E7-0AF0-48F9-8E58-2673FC5F4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9715E81A-D2E0-4431-9370-4E4A9ECA7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CEDB37A9-282D-4DDB-85AD-B2090A825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533D5933-7F91-4F5E-BC31-42FD0E2D8D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37ADDF68-C9BE-46EA-83DE-2C07DD839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10D67396-BABD-48A8-A892-CCB5095FA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626DA82A-72C2-4DF6-9CF0-0D1F6B96B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EE6DC63-4380-4BE0-A68A-8F01162BD1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CAB4D4E-7467-AFED-33F2-99493B404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600"/>
              <a:t>Setting / Data / Terminology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4336A1-DCDB-DB7F-CD92-0F96860F8F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7334" y="2160589"/>
            <a:ext cx="8596668" cy="3880773"/>
          </a:xfrm>
        </p:spPr>
        <p:txBody>
          <a:bodyPr vert="horz" lIns="91440" tIns="45720" rIns="91440" bIns="45720" rtlCol="0">
            <a:normAutofit/>
          </a:bodyPr>
          <a:lstStyle/>
          <a:p>
            <a:pPr marL="285750" indent="-285750" algn="l">
              <a:buFont typeface="Wingdings 3" charset="2"/>
              <a:buChar char=""/>
            </a:pPr>
            <a:r>
              <a:rPr lang="en-US" dirty="0"/>
              <a:t>Medicare, Medicaid, Dual Eligible</a:t>
            </a:r>
          </a:p>
          <a:p>
            <a:pPr marL="285750" indent="-285750" algn="l">
              <a:buFont typeface="Wingdings 3" charset="2"/>
              <a:buChar char=""/>
            </a:pPr>
            <a:r>
              <a:rPr lang="en-US" dirty="0"/>
              <a:t>Low-Income Subsidy (LIS)</a:t>
            </a:r>
          </a:p>
          <a:p>
            <a:pPr marL="285750" indent="-285750" algn="l">
              <a:buFont typeface="Wingdings 3" charset="2"/>
              <a:buChar char=""/>
            </a:pPr>
            <a:r>
              <a:rPr lang="en-US" dirty="0"/>
              <a:t>Default Plan, Plan renew, Plan Exit</a:t>
            </a:r>
          </a:p>
          <a:p>
            <a:pPr marL="285750" indent="-285750" algn="l">
              <a:buFont typeface="Wingdings 3" charset="2"/>
              <a:buChar char=""/>
            </a:pPr>
            <a:r>
              <a:rPr lang="en-US" dirty="0"/>
              <a:t>Data: publicly available administrative datasets from the CMS 2007-2015</a:t>
            </a:r>
          </a:p>
        </p:txBody>
      </p:sp>
    </p:spTree>
    <p:extLst>
      <p:ext uri="{BB962C8B-B14F-4D97-AF65-F5344CB8AC3E}">
        <p14:creationId xmlns:p14="http://schemas.microsoft.com/office/powerpoint/2010/main" val="1383284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9EA7EA7-74F5-4EE2-8E3D-1A1030825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5CE79B5-7EE4-424D-AD14-5DEFB61B8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96C926F-F999-44BA-8D86-9EAB51D650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248745E7-0AF0-48F9-8E58-2673FC5F4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9715E81A-D2E0-4431-9370-4E4A9ECA7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CEDB37A9-282D-4DDB-85AD-B2090A825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533D5933-7F91-4F5E-BC31-42FD0E2D8D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37ADDF68-C9BE-46EA-83DE-2C07DD839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10D67396-BABD-48A8-A892-CCB5095FA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626DA82A-72C2-4DF6-9CF0-0D1F6B96B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EE6DC63-4380-4BE0-A68A-8F01162BD1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CAB4D4E-7467-AFED-33F2-99493B404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600" dirty="0"/>
              <a:t>Do people switch plans (from default)?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4336A1-DCDB-DB7F-CD92-0F96860F8F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7334" y="2160589"/>
            <a:ext cx="8596668" cy="3880773"/>
          </a:xfrm>
        </p:spPr>
        <p:txBody>
          <a:bodyPr vert="horz" lIns="91440" tIns="45720" rIns="91440" bIns="45720" rtlCol="0">
            <a:normAutofit/>
          </a:bodyPr>
          <a:lstStyle/>
          <a:p>
            <a:pPr marL="285750" indent="-285750" algn="l">
              <a:buFont typeface="Wingdings 3" charset="2"/>
              <a:buChar char=""/>
            </a:pPr>
            <a:r>
              <a:rPr lang="en-US" dirty="0"/>
              <a:t>Answer: No</a:t>
            </a:r>
          </a:p>
          <a:p>
            <a:pPr marL="285750" indent="-285750" algn="l">
              <a:buFont typeface="Wingdings 3" charset="2"/>
              <a:buChar char=""/>
            </a:pPr>
            <a:r>
              <a:rPr lang="en-US" dirty="0"/>
              <a:t>Why?</a:t>
            </a:r>
          </a:p>
          <a:p>
            <a:pPr marL="1028700" lvl="1"/>
            <a:r>
              <a:rPr lang="en-US" dirty="0"/>
              <a:t>Reason #1 (Neo-classical): People are happy with their default assignment?</a:t>
            </a:r>
          </a:p>
          <a:p>
            <a:pPr marL="1428750" lvl="2"/>
            <a:r>
              <a:rPr lang="en-US" dirty="0"/>
              <a:t>Unlikely. 55% of people stick with original default plan after 5 years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898308-AEB2-047C-1E13-A452C3A8B4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0647" y="3681413"/>
            <a:ext cx="3390041" cy="2469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0027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9EA7EA7-74F5-4EE2-8E3D-1A1030825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5CE79B5-7EE4-424D-AD14-5DEFB61B8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96C926F-F999-44BA-8D86-9EAB51D650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248745E7-0AF0-48F9-8E58-2673FC5F4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9715E81A-D2E0-4431-9370-4E4A9ECA7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CEDB37A9-282D-4DDB-85AD-B2090A825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533D5933-7F91-4F5E-BC31-42FD0E2D8D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37ADDF68-C9BE-46EA-83DE-2C07DD839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10D67396-BABD-48A8-A892-CCB5095FA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626DA82A-72C2-4DF6-9CF0-0D1F6B96B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EE6DC63-4380-4BE0-A68A-8F01162BD1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CAB4D4E-7467-AFED-33F2-99493B404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600" dirty="0"/>
              <a:t>Are people happy with their plans?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4336A1-DCDB-DB7F-CD92-0F96860F8F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7334" y="2160589"/>
            <a:ext cx="8596668" cy="3880773"/>
          </a:xfrm>
        </p:spPr>
        <p:txBody>
          <a:bodyPr vert="horz" lIns="91440" tIns="45720" rIns="91440" bIns="45720" rtlCol="0">
            <a:normAutofit/>
          </a:bodyPr>
          <a:lstStyle/>
          <a:p>
            <a:pPr marL="285750" indent="-285750" algn="l">
              <a:buFont typeface="Wingdings 3" charset="2"/>
              <a:buChar char=""/>
            </a:pPr>
            <a:r>
              <a:rPr lang="en-US" dirty="0"/>
              <a:t>Objectively measure a plan’s “fit”</a:t>
            </a:r>
          </a:p>
          <a:p>
            <a:pPr marL="285750" indent="-285750" algn="l">
              <a:buFont typeface="Wingdings 3" charset="2"/>
              <a:buChar char=""/>
            </a:pPr>
            <a:endParaRPr lang="en-US" dirty="0"/>
          </a:p>
          <a:p>
            <a:pPr marL="285750" indent="-285750" algn="l">
              <a:buFont typeface="Wingdings 3" charset="2"/>
              <a:buChar char=""/>
            </a:pPr>
            <a:endParaRPr lang="en-US" dirty="0"/>
          </a:p>
          <a:p>
            <a:pPr marL="285750" indent="-285750" algn="l">
              <a:buFont typeface="Wingdings 3" charset="2"/>
              <a:buChar char=""/>
            </a:pPr>
            <a:r>
              <a:rPr lang="en-US" dirty="0"/>
              <a:t>Least “fit” quintile vs. Best “fit quintile” (least happy vs. most happy)</a:t>
            </a:r>
          </a:p>
          <a:p>
            <a:pPr marL="285750" indent="-285750" algn="l">
              <a:buFont typeface="Wingdings 3" charset="2"/>
              <a:buChar char=""/>
            </a:pPr>
            <a:endParaRPr lang="en-US" dirty="0"/>
          </a:p>
          <a:p>
            <a:pPr marL="285750" indent="-285750" algn="l">
              <a:buFont typeface="Wingdings 3" charset="2"/>
              <a:buChar char=""/>
            </a:pPr>
            <a:endParaRPr lang="en-US" dirty="0"/>
          </a:p>
          <a:p>
            <a:pPr marL="285750" indent="-285750" algn="l">
              <a:buFont typeface="Wingdings 3" charset="2"/>
              <a:buChar char=""/>
            </a:pPr>
            <a:endParaRPr lang="en-US" dirty="0"/>
          </a:p>
          <a:p>
            <a:pPr marL="285750" indent="-285750" algn="l">
              <a:buFont typeface="Wingdings 3" charset="2"/>
              <a:buChar char=""/>
            </a:pPr>
            <a:endParaRPr lang="en-US" dirty="0"/>
          </a:p>
          <a:p>
            <a:pPr marL="285750" indent="-285750" algn="l">
              <a:buFont typeface="Wingdings 3" charset="2"/>
              <a:buChar char=""/>
            </a:pPr>
            <a:r>
              <a:rPr lang="en-US" dirty="0"/>
              <a:t>“fit” doesn’t matter!!! People don’t switch!!!</a:t>
            </a:r>
          </a:p>
          <a:p>
            <a:pPr marL="285750" indent="-285750" algn="l">
              <a:buFont typeface="Wingdings 3" charset="2"/>
              <a:buChar char=""/>
            </a:pPr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3EF90DF-E6A2-ECCF-58EA-8F3BBEF55D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490456"/>
              </p:ext>
            </p:extLst>
          </p:nvPr>
        </p:nvGraphicFramePr>
        <p:xfrm>
          <a:off x="1094003" y="2579025"/>
          <a:ext cx="5308601" cy="571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4728">
                  <a:extLst>
                    <a:ext uri="{9D8B030D-6E8A-4147-A177-3AD203B41FA5}">
                      <a16:colId xmlns:a16="http://schemas.microsoft.com/office/drawing/2014/main" val="3042406024"/>
                    </a:ext>
                  </a:extLst>
                </a:gridCol>
                <a:gridCol w="786929">
                  <a:extLst>
                    <a:ext uri="{9D8B030D-6E8A-4147-A177-3AD203B41FA5}">
                      <a16:colId xmlns:a16="http://schemas.microsoft.com/office/drawing/2014/main" val="429695836"/>
                    </a:ext>
                  </a:extLst>
                </a:gridCol>
                <a:gridCol w="609236">
                  <a:extLst>
                    <a:ext uri="{9D8B030D-6E8A-4147-A177-3AD203B41FA5}">
                      <a16:colId xmlns:a16="http://schemas.microsoft.com/office/drawing/2014/main" val="173140160"/>
                    </a:ext>
                  </a:extLst>
                </a:gridCol>
                <a:gridCol w="609236">
                  <a:extLst>
                    <a:ext uri="{9D8B030D-6E8A-4147-A177-3AD203B41FA5}">
                      <a16:colId xmlns:a16="http://schemas.microsoft.com/office/drawing/2014/main" val="2310934952"/>
                    </a:ext>
                  </a:extLst>
                </a:gridCol>
                <a:gridCol w="609236">
                  <a:extLst>
                    <a:ext uri="{9D8B030D-6E8A-4147-A177-3AD203B41FA5}">
                      <a16:colId xmlns:a16="http://schemas.microsoft.com/office/drawing/2014/main" val="1002567900"/>
                    </a:ext>
                  </a:extLst>
                </a:gridCol>
                <a:gridCol w="609236">
                  <a:extLst>
                    <a:ext uri="{9D8B030D-6E8A-4147-A177-3AD203B41FA5}">
                      <a16:colId xmlns:a16="http://schemas.microsoft.com/office/drawing/2014/main" val="255924853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Drugs taken before turning 65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Plan 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Plan 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Plan 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Plan 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Plan 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121640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Apple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296578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Banana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77967513"/>
                  </a:ext>
                </a:extLst>
              </a:tr>
            </a:tbl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C825452B-3E0B-FDCA-7432-A0D69DE4B7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3542" y="3721799"/>
            <a:ext cx="2660190" cy="1899100"/>
          </a:xfrm>
          <a:prstGeom prst="rect">
            <a:avLst/>
          </a:prstGeom>
        </p:spPr>
      </p:pic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9CF32ED-BE79-F84B-AF26-7987D0E556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495145"/>
              </p:ext>
            </p:extLst>
          </p:nvPr>
        </p:nvGraphicFramePr>
        <p:xfrm>
          <a:off x="1094003" y="3843003"/>
          <a:ext cx="2324100" cy="1333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3349949367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36883318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Person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Default Plan "Fit" quintile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32347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Abby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82100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Beth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331584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Carol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648440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Dirk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74602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Ethan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06423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Freddie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8353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08116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9EA7EA7-74F5-4EE2-8E3D-1A1030825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5CE79B5-7EE4-424D-AD14-5DEFB61B8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96C926F-F999-44BA-8D86-9EAB51D650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248745E7-0AF0-48F9-8E58-2673FC5F4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9715E81A-D2E0-4431-9370-4E4A9ECA7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CEDB37A9-282D-4DDB-85AD-B2090A825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533D5933-7F91-4F5E-BC31-42FD0E2D8D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37ADDF68-C9BE-46EA-83DE-2C07DD839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10D67396-BABD-48A8-A892-CCB5095FA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626DA82A-72C2-4DF6-9CF0-0D1F6B96B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EE6DC63-4380-4BE0-A68A-8F01162BD1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CAB4D4E-7467-AFED-33F2-99493B404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600" dirty="0"/>
              <a:t>Other explanations?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4336A1-DCDB-DB7F-CD92-0F96860F8F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7334" y="2160589"/>
            <a:ext cx="8596668" cy="3880773"/>
          </a:xfrm>
        </p:spPr>
        <p:txBody>
          <a:bodyPr vert="horz" lIns="91440" tIns="45720" rIns="91440" bIns="45720" rtlCol="0">
            <a:normAutofit/>
          </a:bodyPr>
          <a:lstStyle/>
          <a:p>
            <a:pPr marL="285750" indent="-285750" algn="l">
              <a:buFont typeface="Wingdings 3" charset="2"/>
              <a:buChar char=""/>
            </a:pPr>
            <a:r>
              <a:rPr lang="en-US" dirty="0"/>
              <a:t>Switch costs are high vs. “default effect” (unknown persistence)</a:t>
            </a:r>
          </a:p>
          <a:p>
            <a:pPr marL="285750" indent="-285750" algn="l">
              <a:buFont typeface="Wingdings 3" charset="2"/>
              <a:buChar char=""/>
            </a:pPr>
            <a:r>
              <a:rPr lang="en-US" dirty="0"/>
              <a:t>To decide which one is correct: natural experiment (plans renew annually):</a:t>
            </a:r>
          </a:p>
          <a:p>
            <a:pPr marL="1028700" lvl="1"/>
            <a:r>
              <a:rPr lang="en-US" dirty="0"/>
              <a:t>Two cases: (1) Incumbent plan &lt; benchmark vs. (2) Incumbent plan &gt; benchmark</a:t>
            </a:r>
          </a:p>
          <a:p>
            <a:pPr marL="285750" indent="-285750" algn="l">
              <a:buFont typeface="Wingdings 3" charset="2"/>
              <a:buChar char=""/>
            </a:pPr>
            <a:r>
              <a:rPr lang="en-US" dirty="0"/>
              <a:t>If the “high switch costs” makes sense + case(2) -&gt; re-enroll to incumbent</a:t>
            </a:r>
          </a:p>
          <a:p>
            <a:pPr marL="285750" indent="-285750" algn="l">
              <a:buFont typeface="Wingdings 3" charset="2"/>
              <a:buChar char=""/>
            </a:pPr>
            <a:r>
              <a:rPr lang="en-US" dirty="0"/>
              <a:t>If the “default effect” makes sense + case(2) -&gt; automatically re-assign</a:t>
            </a:r>
          </a:p>
          <a:p>
            <a:pPr marL="285750" indent="-285750" algn="l">
              <a:buFont typeface="Wingdings 3" charset="2"/>
              <a:buChar char=""/>
            </a:pPr>
            <a:endParaRPr lang="en-US" dirty="0"/>
          </a:p>
          <a:p>
            <a:pPr marL="285750" indent="-285750" algn="l">
              <a:buFont typeface="Wingdings 3" charset="2"/>
              <a:buChar char=""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6ABAEA-DA51-685F-60D9-D97BC5B22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883" y="4555222"/>
            <a:ext cx="3158104" cy="2207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539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9EA7EA7-74F5-4EE2-8E3D-1A1030825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5CE79B5-7EE4-424D-AD14-5DEFB61B8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96C926F-F999-44BA-8D86-9EAB51D650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248745E7-0AF0-48F9-8E58-2673FC5F4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9715E81A-D2E0-4431-9370-4E4A9ECA7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CEDB37A9-282D-4DDB-85AD-B2090A825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533D5933-7F91-4F5E-BC31-42FD0E2D8D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37ADDF68-C9BE-46EA-83DE-2C07DD839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10D67396-BABD-48A8-A892-CCB5095FA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626DA82A-72C2-4DF6-9CF0-0D1F6B96B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EE6DC63-4380-4BE0-A68A-8F01162BD1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CAB4D4E-7467-AFED-33F2-99493B404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600" dirty="0"/>
              <a:t>The default effect reduces welfare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4336A1-DCDB-DB7F-CD92-0F96860F8F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7334" y="2160589"/>
            <a:ext cx="8596668" cy="3880773"/>
          </a:xfrm>
        </p:spPr>
        <p:txBody>
          <a:bodyPr vert="horz" lIns="91440" tIns="45720" rIns="91440" bIns="45720" rtlCol="0">
            <a:normAutofit/>
          </a:bodyPr>
          <a:lstStyle/>
          <a:p>
            <a:pPr marL="285750" indent="-285750" algn="l">
              <a:buFont typeface="Wingdings 3" charset="2"/>
              <a:buChar char=""/>
            </a:pPr>
            <a:r>
              <a:rPr lang="en-US" dirty="0"/>
              <a:t>6.4% drop in allowed drug spending ($213 per year)</a:t>
            </a:r>
          </a:p>
          <a:p>
            <a:pPr marL="285750" indent="-285750" algn="l">
              <a:buFont typeface="Wingdings 3" charset="2"/>
              <a:buChar char=""/>
            </a:pPr>
            <a:r>
              <a:rPr lang="en-US" dirty="0"/>
              <a:t>Empirical Strategy: DID (presenter will draw graph on whiteboard)</a:t>
            </a:r>
          </a:p>
          <a:p>
            <a:pPr marL="285750" indent="-285750" algn="l">
              <a:buFont typeface="Wingdings 3" charset="2"/>
              <a:buChar char=""/>
            </a:pPr>
            <a:r>
              <a:rPr lang="en-US" dirty="0"/>
              <a:t>Parallel trends:</a:t>
            </a:r>
          </a:p>
          <a:p>
            <a:pPr marL="1028700" lvl="1"/>
            <a:r>
              <a:rPr lang="en-US" dirty="0"/>
              <a:t>1. Similar characteristics around benchmark</a:t>
            </a:r>
          </a:p>
          <a:p>
            <a:pPr marL="1028700" lvl="1"/>
            <a:r>
              <a:rPr lang="en-US" dirty="0"/>
              <a:t>2. Event study coefficients stable before renew</a:t>
            </a:r>
          </a:p>
          <a:p>
            <a:pPr marL="1028700" lvl="1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128C3B-9A75-FD02-F325-BED091F393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5799" y="4532689"/>
            <a:ext cx="2578359" cy="1508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959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9EA7EA7-74F5-4EE2-8E3D-1A1030825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5CE79B5-7EE4-424D-AD14-5DEFB61B8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96C926F-F999-44BA-8D86-9EAB51D650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248745E7-0AF0-48F9-8E58-2673FC5F4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9715E81A-D2E0-4431-9370-4E4A9ECA7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CEDB37A9-282D-4DDB-85AD-B2090A825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533D5933-7F91-4F5E-BC31-42FD0E2D8D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37ADDF68-C9BE-46EA-83DE-2C07DD839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10D67396-BABD-48A8-A892-CCB5095FA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626DA82A-72C2-4DF6-9CF0-0D1F6B96B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EE6DC63-4380-4BE0-A68A-8F01162BD1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CAB4D4E-7467-AFED-33F2-99493B404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600" dirty="0"/>
              <a:t>Theory: Frictional vs. Mental Gap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F44336A1-DCDB-DB7F-CD92-0F96860F8FFE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77334" y="2160589"/>
                <a:ext cx="8596668" cy="3880773"/>
              </a:xfrm>
            </p:spPr>
            <p:txBody>
              <a:bodyPr vert="horz" lIns="91440" tIns="45720" rIns="91440" bIns="45720" rtlCol="0">
                <a:normAutofit/>
              </a:bodyPr>
              <a:lstStyle/>
              <a:p>
                <a:pPr marL="285750" indent="-285750" algn="l">
                  <a:buFont typeface="Wingdings 3" charset="2"/>
                  <a:buChar char=""/>
                </a:pPr>
                <a:r>
                  <a:rPr lang="en-US" dirty="0"/>
                  <a:t>Payoff of active choice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), cost (c), default payoff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),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NV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endParaRPr lang="en-US" dirty="0"/>
              </a:p>
              <a:p>
                <a:pPr marL="285750" indent="-285750" algn="l">
                  <a:buFont typeface="Wingdings 3" charset="2"/>
                  <a:buChar char=""/>
                </a:pPr>
                <a:r>
                  <a:rPr lang="en-US" dirty="0"/>
                  <a:t>Make active choice 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dirty="0"/>
                  <a:t>. Usually,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𝑁𝑉</m:t>
                    </m:r>
                  </m:oMath>
                </a14:m>
                <a:endParaRPr lang="en-US" dirty="0"/>
              </a:p>
              <a:p>
                <a:pPr marL="285750" indent="-285750" algn="l">
                  <a:buFont typeface="Wingdings 3" charset="2"/>
                  <a:buChar char=""/>
                </a:pPr>
                <a:r>
                  <a:rPr lang="en-US" dirty="0"/>
                  <a:t>Welfare: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≥0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≥0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</m:oMath>
                </a14:m>
                <a:endParaRPr lang="en-US" dirty="0"/>
              </a:p>
              <a:p>
                <a:pPr marL="285750" indent="-285750" algn="l">
                  <a:buFont typeface="Wingdings 3" charset="2"/>
                  <a:buChar char="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𝑁𝑉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≥0</m:t>
                            </m:r>
                          </m:e>
                        </m:d>
                      </m:e>
                    </m:func>
                  </m:oMath>
                </a14:m>
                <a:endParaRPr lang="en-US" dirty="0"/>
              </a:p>
              <a:p>
                <a:pPr marL="285750" indent="-285750" algn="l">
                  <a:buFont typeface="Wingdings 3" charset="2"/>
                  <a:buChar char=""/>
                </a:pPr>
                <a:r>
                  <a:rPr lang="en-US" dirty="0"/>
                  <a:t>Frictional: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en-US" dirty="0"/>
                  <a:t> vs. Mental Gap: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  <a:p>
                <a:pPr marL="285750" indent="-285750" algn="l">
                  <a:buFont typeface="Wingdings 3" charset="2"/>
                  <a:buChar char=""/>
                </a:pPr>
                <a:endParaRPr lang="en-US" dirty="0"/>
              </a:p>
            </p:txBody>
          </p:sp>
        </mc:Choice>
        <mc:Fallback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F44336A1-DCDB-DB7F-CD92-0F96860F8FF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77334" y="2160589"/>
                <a:ext cx="8596668" cy="3880773"/>
              </a:xfrm>
              <a:blipFill>
                <a:blip r:embed="rId2"/>
                <a:stretch>
                  <a:fillRect l="-142" t="-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3436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9EA7EA7-74F5-4EE2-8E3D-1A1030825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5CE79B5-7EE4-424D-AD14-5DEFB61B8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96C926F-F999-44BA-8D86-9EAB51D650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248745E7-0AF0-48F9-8E58-2673FC5F4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9715E81A-D2E0-4431-9370-4E4A9ECA7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CEDB37A9-282D-4DDB-85AD-B2090A825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533D5933-7F91-4F5E-BC31-42FD0E2D8D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37ADDF68-C9BE-46EA-83DE-2C07DD839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10D67396-BABD-48A8-A892-CCB5095FA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626DA82A-72C2-4DF6-9CF0-0D1F6B96B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EE6DC63-4380-4BE0-A68A-8F01162BD1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ECAB4D4E-7467-AFED-33F2-99493B40493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677334" y="609600"/>
                <a:ext cx="8596668" cy="1320800"/>
              </a:xfrm>
            </p:spPr>
            <p:txBody>
              <a:bodyPr vert="horz" lIns="91440" tIns="45720" rIns="91440" bIns="45720" rtlCol="0" anchor="t">
                <a:normAutofit/>
              </a:bodyPr>
              <a:lstStyle/>
              <a:p>
                <a:pPr algn="l"/>
                <a:r>
                  <a:rPr lang="en-US" sz="3600" dirty="0"/>
                  <a:t>Estimate</a:t>
                </a:r>
                <a:r>
                  <a:rPr lang="en-US" sz="1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sSup>
                          <m:sSup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ECAB4D4E-7467-AFED-33F2-99493B40493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77334" y="609600"/>
                <a:ext cx="8596668" cy="1320800"/>
              </a:xfrm>
              <a:blipFill>
                <a:blip r:embed="rId2"/>
                <a:stretch>
                  <a:fillRect l="-2128" t="-6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F44336A1-DCDB-DB7F-CD92-0F96860F8FFE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77334" y="2160589"/>
                <a:ext cx="8596668" cy="3880773"/>
              </a:xfrm>
            </p:spPr>
            <p:txBody>
              <a:bodyPr vert="horz" lIns="91440" tIns="45720" rIns="91440" bIns="45720" rtlCol="0">
                <a:normAutofit/>
              </a:bodyPr>
              <a:lstStyle/>
              <a:p>
                <a:pPr marL="285750" indent="-285750" algn="l">
                  <a:buFont typeface="Wingdings 3" charset="2"/>
                  <a:buChar char=""/>
                </a:pPr>
                <a:r>
                  <a:rPr lang="en-US" dirty="0"/>
                  <a:t>Two regressions:</a:t>
                </a:r>
              </a:p>
              <a:p>
                <a:pPr marL="1028700"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𝑎𝑙𝑙𝑜𝑤𝑒𝑑𝐷𝑟𝑢𝑔𝑆𝑝𝑒𝑛𝑑𝑖𝑛𝑔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𝑓𝑎𝑐𝑒𝑑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𝑝𝑙𝑎𝑛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𝑟𝑒𝑎𝑠𝑠𝑖𝑔𝑛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𝑓𝑎𝑐𝑒𝑑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𝑝𝑙𝑎𝑛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𝑟𝑒𝑎𝑠𝑠𝑖𝑔𝑛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𝑙𝑜𝑤𝑒𝑠𝑡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𝑞𝑢𝑖𝑛𝑡𝑖𝑙𝑒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𝑓𝑖𝑥𝑒𝑑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𝑒𝑓𝑓𝑒𝑐𝑡𝑠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𝑒𝑟𝑟𝑜𝑟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𝑡𝑒𝑟𝑚</m:t>
                    </m:r>
                  </m:oMath>
                </a14:m>
                <a:endParaRPr lang="en-US" dirty="0"/>
              </a:p>
              <a:p>
                <a:pPr marL="1200150" lvl="2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=−12.6%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(very big in price)</a:t>
                </a:r>
              </a:p>
              <a:p>
                <a:pPr marL="1028700"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𝑝𝑟𝑜𝑝𝑒𝑛𝑠𝑖𝑡𝑦𝑇𝑜𝑀𝑎𝑘𝑒𝐴𝑐𝑡𝑖𝑣𝑒𝐶h𝑜𝑖𝑐𝑒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𝑓𝑎𝑐𝑒𝑑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𝑝𝑙𝑎𝑛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𝑟𝑒𝑎𝑠𝑠𝑖𝑔𝑛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𝑓𝑎𝑐𝑒𝑑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𝑝𝑙𝑎𝑛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𝑟𝑒𝑎𝑠𝑠𝑖𝑔𝑛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𝑙𝑜𝑤𝑒𝑠𝑡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𝑞𝑢𝑖𝑛𝑡𝑖𝑙𝑒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𝑓𝑖𝑥𝑒𝑑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𝑒𝑓𝑓𝑒𝑐𝑡𝑠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𝑒𝑟𝑟𝑜𝑟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𝑡𝑒𝑟𝑚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 marL="1428750" lvl="2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/>
                  <a:t> (very big in percentage sense)</a:t>
                </a:r>
              </a:p>
              <a:p>
                <a:pPr marL="285750" indent="-285750" algn="l">
                  <a:buFont typeface="Wingdings 3" charset="2"/>
                  <a:buChar char=""/>
                </a:pPr>
                <a:r>
                  <a:rPr lang="en-US" dirty="0"/>
                  <a:t>Big change in allowed spending -&gt; small change in propensity-&gt;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/>
              </a:p>
              <a:p>
                <a:pPr marL="1028700" lvl="1"/>
                <a:endParaRPr lang="en-US" dirty="0"/>
              </a:p>
              <a:p>
                <a:pPr marL="285750" indent="-285750" algn="l">
                  <a:buFont typeface="Wingdings 3" charset="2"/>
                  <a:buChar char=""/>
                </a:pPr>
                <a:endParaRPr lang="en-US" dirty="0"/>
              </a:p>
              <a:p>
                <a:pPr marL="285750" indent="-285750" algn="l">
                  <a:buFont typeface="Wingdings 3" charset="2"/>
                  <a:buChar char=""/>
                </a:pPr>
                <a:endParaRPr lang="en-US" dirty="0"/>
              </a:p>
            </p:txBody>
          </p:sp>
        </mc:Choice>
        <mc:Fallback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F44336A1-DCDB-DB7F-CD92-0F96860F8FF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77334" y="2160589"/>
                <a:ext cx="8596668" cy="3880773"/>
              </a:xfrm>
              <a:blipFill>
                <a:blip r:embed="rId3"/>
                <a:stretch>
                  <a:fillRect l="-142" t="-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69657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9EA7EA7-74F5-4EE2-8E3D-1A1030825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5CE79B5-7EE4-424D-AD14-5DEFB61B8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96C926F-F999-44BA-8D86-9EAB51D650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248745E7-0AF0-48F9-8E58-2673FC5F4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9715E81A-D2E0-4431-9370-4E4A9ECA7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CEDB37A9-282D-4DDB-85AD-B2090A825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533D5933-7F91-4F5E-BC31-42FD0E2D8D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37ADDF68-C9BE-46EA-83DE-2C07DD839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10D67396-BABD-48A8-A892-CCB5095FA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626DA82A-72C2-4DF6-9CF0-0D1F6B96B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EE6DC63-4380-4BE0-A68A-8F01162BD1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CAB4D4E-7467-AFED-33F2-99493B404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600" dirty="0"/>
              <a:t>More evidence for mental gap model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F44336A1-DCDB-DB7F-CD92-0F96860F8FFE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77334" y="2160589"/>
                <a:ext cx="8596668" cy="3880773"/>
              </a:xfrm>
            </p:spPr>
            <p:txBody>
              <a:bodyPr vert="horz" lIns="91440" tIns="45720" rIns="91440" bIns="45720" rtlCol="0">
                <a:normAutofit/>
              </a:bodyPr>
              <a:lstStyle/>
              <a:p>
                <a:pPr marL="285750" indent="-285750" algn="l">
                  <a:buFont typeface="Wingdings 3" charset="2"/>
                  <a:buChar char=""/>
                </a:pPr>
                <a:r>
                  <a:rPr lang="en-US" dirty="0"/>
                  <a:t>Model latent attention: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endParaRPr lang="en-US" dirty="0"/>
              </a:p>
              <a:p>
                <a:pPr marL="285750" indent="-285750" algn="l">
                  <a:buFont typeface="Wingdings 3" charset="2"/>
                  <a:buChar char=""/>
                </a:pPr>
                <a:r>
                  <a:rPr lang="en-US" dirty="0"/>
                  <a:t>Frictional model: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 (people’s attitudes (passive vs. active) don’t change)</a:t>
                </a:r>
              </a:p>
              <a:p>
                <a:pPr marL="1028700" lvl="1"/>
                <a:r>
                  <a:rPr lang="en-US" dirty="0"/>
                  <a:t>But, 26.5% of people are “sometimes choosers”</a:t>
                </a:r>
              </a:p>
              <a:p>
                <a:pPr marL="285750" indent="-285750" algn="l">
                  <a:buFont typeface="Wingdings 3" charset="2"/>
                  <a:buChar char=""/>
                </a:pPr>
                <a:r>
                  <a:rPr lang="en-US" dirty="0"/>
                  <a:t>MLE / Gaussian quadrature: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r>
                  <a:rPr lang="en-US" dirty="0"/>
                  <a:t> accounts for 66.6% of variance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endParaRPr lang="en-US" dirty="0"/>
              </a:p>
              <a:p>
                <a:pPr marL="1028700" lvl="1"/>
                <a:r>
                  <a:rPr lang="en-US" dirty="0"/>
                  <a:t>This is further evidence against the frictional model</a:t>
                </a:r>
              </a:p>
              <a:p>
                <a:pPr marL="1028700" lvl="1"/>
                <a:endParaRPr lang="en-US" dirty="0"/>
              </a:p>
              <a:p>
                <a:pPr marL="285750" indent="-285750" algn="l">
                  <a:buFont typeface="Wingdings 3" charset="2"/>
                  <a:buChar char=""/>
                </a:pPr>
                <a:endParaRPr lang="en-US" dirty="0"/>
              </a:p>
              <a:p>
                <a:pPr marL="285750" indent="-285750" algn="l">
                  <a:buFont typeface="Wingdings 3" charset="2"/>
                  <a:buChar char=""/>
                </a:pPr>
                <a:endParaRPr lang="en-US" dirty="0"/>
              </a:p>
            </p:txBody>
          </p:sp>
        </mc:Choice>
        <mc:Fallback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F44336A1-DCDB-DB7F-CD92-0F96860F8FF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77334" y="2160589"/>
                <a:ext cx="8596668" cy="3880773"/>
              </a:xfrm>
              <a:blipFill>
                <a:blip r:embed="rId2"/>
                <a:stretch>
                  <a:fillRect l="-142" t="-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0197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  <Background xmlns="71af3243-3dd4-4a8d-8c0d-dd76da1f02a5">false</Background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B9D788-52D8-46C3-92EC-553D7E4077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74A8BD-7470-4767-A78C-01B8DE47DE70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502E5C16-0C12-46F7-AC7E-7CB6B62A71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92</TotalTime>
  <Words>637</Words>
  <Application>Microsoft Office PowerPoint</Application>
  <PresentationFormat>Widescreen</PresentationFormat>
  <Paragraphs>97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 Math</vt:lpstr>
      <vt:lpstr>Trebuchet MS</vt:lpstr>
      <vt:lpstr>Wingdings 3</vt:lpstr>
      <vt:lpstr>Facet</vt:lpstr>
      <vt:lpstr>The Behavioral Foundations of Default Effects: Theory and Evidence from Medicare Part D</vt:lpstr>
      <vt:lpstr>Setting / Data / Terminology</vt:lpstr>
      <vt:lpstr>Do people switch plans (from default)?</vt:lpstr>
      <vt:lpstr>Are people happy with their plans?</vt:lpstr>
      <vt:lpstr>Other explanations?</vt:lpstr>
      <vt:lpstr>The default effect reduces welfare</vt:lpstr>
      <vt:lpstr>Theory: Frictional vs. Mental Gap</vt:lpstr>
      <vt:lpstr>Estimate ∂a/( ∂v^d )</vt:lpstr>
      <vt:lpstr>More evidence for mental gap model</vt:lpstr>
      <vt:lpstr>Conclusion</vt:lpstr>
    </vt:vector>
  </TitlesOfParts>
  <Company>Emory University RSPH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Behavioral Foundations of Default Effects: Theory and Evidence from Medicare Part D</dc:title>
  <dc:creator>Yang, Freddie</dc:creator>
  <cp:lastModifiedBy>Yang, Freddie</cp:lastModifiedBy>
  <cp:revision>1</cp:revision>
  <dcterms:created xsi:type="dcterms:W3CDTF">2024-01-21T20:33:10Z</dcterms:created>
  <dcterms:modified xsi:type="dcterms:W3CDTF">2024-01-21T22:06:00Z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